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6"/>
  </p:notesMasterIdLst>
  <p:sldIdLst>
    <p:sldId id="10067" r:id="rId5"/>
    <p:sldId id="8896" r:id="rId7"/>
    <p:sldId id="263" r:id="rId8"/>
    <p:sldId id="269" r:id="rId9"/>
    <p:sldId id="265" r:id="rId10"/>
    <p:sldId id="270" r:id="rId11"/>
    <p:sldId id="8903" r:id="rId12"/>
    <p:sldId id="8907" r:id="rId13"/>
    <p:sldId id="8900" r:id="rId14"/>
    <p:sldId id="8908" r:id="rId15"/>
    <p:sldId id="10070" r:id="rId16"/>
    <p:sldId id="10071" r:id="rId17"/>
    <p:sldId id="10072" r:id="rId18"/>
    <p:sldId id="10073" r:id="rId19"/>
    <p:sldId id="8898" r:id="rId20"/>
    <p:sldId id="8909" r:id="rId21"/>
    <p:sldId id="8906" r:id="rId22"/>
    <p:sldId id="100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tx2">
                  <a:lumMod val="75000"/>
                </a:schemeClr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1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4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5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6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7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Pt>
            <c:idx val="8"/>
            <c:marker>
              <c:symbol val="circle"/>
              <c:size val="12"/>
              <c:spPr>
                <a:solidFill>
                  <a:schemeClr val="tx2">
                    <a:lumMod val="7500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dPt>
          <c:dLbls>
            <c:delete val="1"/>
          </c:dLbls>
          <c:cat>
            <c:strRef>
              <c:f>Sheet1!$A$2:$A$10</c:f>
              <c:strCache>
                <c:ptCount val="9"/>
                <c:pt idx="0" c:formatCode="m&quot;月&quot;d&quot;日&quot;">
                  <c:v>12月7日</c:v>
                </c:pt>
                <c:pt idx="1" c:formatCode="m&quot;月&quot;d&quot;日&quot;">
                  <c:v>12月14日</c:v>
                </c:pt>
                <c:pt idx="2" c:formatCode="m&quot;月&quot;d&quot;日&quot;">
                  <c:v>2018/12/</c:v>
                </c:pt>
                <c:pt idx="3" c:formatCode="m&quot;月&quot;d&quot;日&quot;">
                  <c:v>11月29日</c:v>
                </c:pt>
                <c:pt idx="4" c:formatCode="m&quot;月&quot;d&quot;日&quot;">
                  <c:v>11月30日</c:v>
                </c:pt>
                <c:pt idx="5" c:formatCode="m&quot;月&quot;d&quot;日&quot;">
                  <c:v>12月2日</c:v>
                </c:pt>
                <c:pt idx="6" c:formatCode="m&quot;月&quot;d&quot;日&quot;">
                  <c:v>12月3日</c:v>
                </c:pt>
                <c:pt idx="7" c:formatCode="m&quot;月&quot;d&quot;日&quot;">
                  <c:v>12月5日</c:v>
                </c:pt>
                <c:pt idx="8" c:formatCode="m&quot;月&quot;d&quot;日&quot;">
                  <c:v>12月7日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6</c:v>
                </c:pt>
                <c:pt idx="5">
                  <c:v>5</c:v>
                </c:pt>
                <c:pt idx="6">
                  <c:v>7</c:v>
                </c:pt>
                <c:pt idx="7">
                  <c:v>3</c:v>
                </c:pt>
                <c:pt idx="8">
                  <c:v>15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-189961072"/>
        <c:axId val="-189954544"/>
      </c:lineChart>
      <c:dateAx>
        <c:axId val="-189961072"/>
        <c:scaling>
          <c:orientation val="minMax"/>
        </c:scaling>
        <c:delete val="1"/>
        <c:axPos val="b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m&quot;月&quot;d&quot;日&quot;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defRPr>
            </a:pPr>
          </a:p>
        </c:txPr>
        <c:crossAx val="-189954544"/>
        <c:crosses val="autoZero"/>
        <c:auto val="1"/>
        <c:lblAlgn val="ctr"/>
        <c:lblOffset val="100"/>
        <c:baseTimeUnit val="days"/>
      </c:dateAx>
      <c:valAx>
        <c:axId val="-189954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defRPr>
            </a:pPr>
          </a:p>
        </c:txPr>
        <c:crossAx val="-18996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方正黑体简体" panose="02010601030101010101" pitchFamily="2" charset="-122"/>
          <a:ea typeface="方正黑体简体" panose="02010601030101010101" pitchFamily="2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7"/>
        <c:axId val="959319584"/>
        <c:axId val="959329920"/>
      </c:barChart>
      <c:catAx>
        <c:axId val="9593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959329920"/>
        <c:crosses val="autoZero"/>
        <c:auto val="1"/>
        <c:lblAlgn val="ctr"/>
        <c:lblOffset val="100"/>
        <c:noMultiLvlLbl val="0"/>
      </c:catAx>
      <c:valAx>
        <c:axId val="95932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5931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4B0AF-2A37-4435-A643-56BF6BBEAA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0A5E8-0910-41BF-8700-C13C9B0B05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4" name="椭圆 3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4" name="椭圆 3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0"/>
            <a:ext cx="12192001" cy="5715000"/>
          </a:xfrm>
          <a:custGeom>
            <a:avLst/>
            <a:gdLst>
              <a:gd name="connsiteX0" fmla="*/ 0 w 12192001"/>
              <a:gd name="connsiteY0" fmla="*/ 0 h 5715000"/>
              <a:gd name="connsiteX1" fmla="*/ 8115301 w 12192001"/>
              <a:gd name="connsiteY1" fmla="*/ 0 h 5715000"/>
              <a:gd name="connsiteX2" fmla="*/ 9144000 w 12192001"/>
              <a:gd name="connsiteY2" fmla="*/ 0 h 5715000"/>
              <a:gd name="connsiteX3" fmla="*/ 12192001 w 12192001"/>
              <a:gd name="connsiteY3" fmla="*/ 0 h 5715000"/>
              <a:gd name="connsiteX4" fmla="*/ 12192001 w 12192001"/>
              <a:gd name="connsiteY4" fmla="*/ 759133 h 5715000"/>
              <a:gd name="connsiteX5" fmla="*/ 12161055 w 12192001"/>
              <a:gd name="connsiteY5" fmla="*/ 775716 h 5715000"/>
              <a:gd name="connsiteX6" fmla="*/ 11354490 w 12192001"/>
              <a:gd name="connsiteY6" fmla="*/ 1143000 h 5715000"/>
              <a:gd name="connsiteX7" fmla="*/ 4263922 w 12192001"/>
              <a:gd name="connsiteY7" fmla="*/ 5715000 h 5715000"/>
              <a:gd name="connsiteX8" fmla="*/ 21520 w 12192001"/>
              <a:gd name="connsiteY8" fmla="*/ 4806706 h 5715000"/>
              <a:gd name="connsiteX9" fmla="*/ 0 w 12192001"/>
              <a:gd name="connsiteY9" fmla="*/ 4795802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5715000">
                <a:moveTo>
                  <a:pt x="0" y="0"/>
                </a:moveTo>
                <a:lnTo>
                  <a:pt x="8115301" y="0"/>
                </a:lnTo>
                <a:lnTo>
                  <a:pt x="9144000" y="0"/>
                </a:lnTo>
                <a:lnTo>
                  <a:pt x="12192001" y="0"/>
                </a:lnTo>
                <a:lnTo>
                  <a:pt x="12192001" y="759133"/>
                </a:lnTo>
                <a:lnTo>
                  <a:pt x="12161055" y="775716"/>
                </a:lnTo>
                <a:cubicBezTo>
                  <a:pt x="11993860" y="858524"/>
                  <a:pt x="11736700" y="970566"/>
                  <a:pt x="11354490" y="1143000"/>
                </a:cubicBezTo>
                <a:cubicBezTo>
                  <a:pt x="8390810" y="2480064"/>
                  <a:pt x="8179935" y="5715000"/>
                  <a:pt x="4263922" y="5715000"/>
                </a:cubicBezTo>
                <a:cubicBezTo>
                  <a:pt x="2673041" y="5715000"/>
                  <a:pt x="1204529" y="5377173"/>
                  <a:pt x="21520" y="4806706"/>
                </a:cubicBezTo>
                <a:lnTo>
                  <a:pt x="0" y="4795802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21000"/>
                </a:srgbClr>
              </a:gs>
              <a:gs pos="42000">
                <a:srgbClr val="4CBDA4">
                  <a:lumMod val="96000"/>
                  <a:lumOff val="4000"/>
                  <a:alpha val="0"/>
                </a:srgbClr>
              </a:gs>
              <a:gs pos="70000">
                <a:srgbClr val="4CBDA4">
                  <a:alpha val="8000"/>
                </a:srgbClr>
              </a:gs>
              <a:gs pos="100000">
                <a:srgbClr val="4CBDA4">
                  <a:lumMod val="70000"/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 flipH="1">
            <a:off x="7495469" y="382437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 userDrawn="1"/>
        </p:nvCxnSpPr>
        <p:spPr>
          <a:xfrm flipH="1">
            <a:off x="9668417" y="2532241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 userDrawn="1"/>
        </p:nvCxnSpPr>
        <p:spPr>
          <a:xfrm flipH="1">
            <a:off x="1975878" y="225393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 userDrawn="1"/>
        </p:nvCxnSpPr>
        <p:spPr>
          <a:xfrm flipH="1">
            <a:off x="2311490" y="4604508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 userDrawn="1"/>
        </p:nvCxnSpPr>
        <p:spPr>
          <a:xfrm flipH="1">
            <a:off x="8880356" y="1210999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 userDrawn="1"/>
        </p:nvCxnSpPr>
        <p:spPr>
          <a:xfrm flipH="1">
            <a:off x="7166505" y="3604972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 userDrawn="1"/>
        </p:nvCxnSpPr>
        <p:spPr>
          <a:xfrm flipH="1">
            <a:off x="7613642" y="5574837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  <a:solidFill>
            <a:schemeClr val="bg1">
              <a:alpha val="16000"/>
            </a:schemeClr>
          </a:solidFill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-906359" y="0"/>
            <a:ext cx="13544659" cy="7572372"/>
            <a:chOff x="-6997010" y="8687475"/>
            <a:chExt cx="13544659" cy="7572372"/>
          </a:xfrm>
          <a:blipFill dpi="0" rotWithShape="1">
            <a:blip r:embed="rId2"/>
            <a:srcRect/>
            <a:stretch>
              <a:fillRect/>
            </a:stretch>
          </a:blipFill>
          <a:effectLst>
            <a:outerShdw dist="165100" dir="8100000" sx="101000" sy="101000" algn="tr" rotWithShape="0">
              <a:prstClr val="black">
                <a:alpha val="17000"/>
              </a:prstClr>
            </a:outerShdw>
          </a:effectLst>
        </p:grpSpPr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-605255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-483813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-3623710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-2409289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-1192696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21724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123614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245056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3664986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4881579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-605255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-483813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-3623710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19"/>
            <p:cNvSpPr>
              <a:spLocks noChangeArrowheads="1"/>
            </p:cNvSpPr>
            <p:nvPr/>
          </p:nvSpPr>
          <p:spPr bwMode="auto">
            <a:xfrm>
              <a:off x="-1192696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20"/>
            <p:cNvSpPr>
              <a:spLocks noChangeArrowheads="1"/>
            </p:cNvSpPr>
            <p:nvPr/>
          </p:nvSpPr>
          <p:spPr bwMode="auto">
            <a:xfrm>
              <a:off x="21724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123614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22"/>
            <p:cNvSpPr>
              <a:spLocks noChangeArrowheads="1"/>
            </p:cNvSpPr>
            <p:nvPr/>
          </p:nvSpPr>
          <p:spPr bwMode="auto">
            <a:xfrm>
              <a:off x="245056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3664986" y="982980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>
              <a:off x="4881579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-605255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-483813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-3623710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-2409289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-1192696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123614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245056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3664986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4881579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-5673893" y="1216909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 rot="208551">
              <a:off x="-4285248" y="1218131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 rot="21434861">
              <a:off x="-2868877" y="1219196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-1494893" y="1219469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19551" y="1211445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1358936" y="1238797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2675643" y="1219469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4035060" y="12431111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5333228" y="12209996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Rectangle 45"/>
            <p:cNvSpPr>
              <a:spLocks noChangeArrowheads="1"/>
            </p:cNvSpPr>
            <p:nvPr/>
          </p:nvSpPr>
          <p:spPr bwMode="auto">
            <a:xfrm>
              <a:off x="-6997010" y="1338950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Rectangle 46"/>
            <p:cNvSpPr>
              <a:spLocks noChangeArrowheads="1"/>
            </p:cNvSpPr>
            <p:nvPr/>
          </p:nvSpPr>
          <p:spPr bwMode="auto">
            <a:xfrm>
              <a:off x="-5684785" y="1348466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-4180461" y="1345872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 rot="188308">
              <a:off x="-2757332" y="13585872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 rot="21313231">
              <a:off x="-842205" y="1358586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Rectangle 51"/>
            <p:cNvSpPr>
              <a:spLocks noChangeArrowheads="1"/>
            </p:cNvSpPr>
            <p:nvPr/>
          </p:nvSpPr>
          <p:spPr bwMode="auto">
            <a:xfrm>
              <a:off x="638598" y="1372358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 rot="20700000">
              <a:off x="2414777" y="13711413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54"/>
            <p:cNvSpPr>
              <a:spLocks noChangeArrowheads="1"/>
            </p:cNvSpPr>
            <p:nvPr/>
          </p:nvSpPr>
          <p:spPr bwMode="auto">
            <a:xfrm rot="21225584">
              <a:off x="4456010" y="1379152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-6411061" y="1495049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56"/>
            <p:cNvSpPr>
              <a:spLocks noChangeArrowheads="1"/>
            </p:cNvSpPr>
            <p:nvPr/>
          </p:nvSpPr>
          <p:spPr bwMode="auto">
            <a:xfrm>
              <a:off x="-4934488" y="1479968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Rectangle 58"/>
            <p:cNvSpPr>
              <a:spLocks noChangeArrowheads="1"/>
            </p:cNvSpPr>
            <p:nvPr/>
          </p:nvSpPr>
          <p:spPr bwMode="auto">
            <a:xfrm>
              <a:off x="-3154579" y="14950498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Rectangle 60"/>
            <p:cNvSpPr>
              <a:spLocks noChangeArrowheads="1"/>
            </p:cNvSpPr>
            <p:nvPr/>
          </p:nvSpPr>
          <p:spPr bwMode="auto">
            <a:xfrm>
              <a:off x="-436675" y="1511752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Rectangle 62"/>
            <p:cNvSpPr>
              <a:spLocks noChangeArrowheads="1"/>
            </p:cNvSpPr>
            <p:nvPr/>
          </p:nvSpPr>
          <p:spPr bwMode="auto">
            <a:xfrm>
              <a:off x="1808653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Rectangle 64"/>
            <p:cNvSpPr>
              <a:spLocks noChangeArrowheads="1"/>
            </p:cNvSpPr>
            <p:nvPr/>
          </p:nvSpPr>
          <p:spPr bwMode="auto">
            <a:xfrm>
              <a:off x="3771088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gradFill flip="none" rotWithShape="1"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 userDrawn="1"/>
        </p:nvSpPr>
        <p:spPr>
          <a:xfrm>
            <a:off x="10302" y="8201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43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30000"/>
                </a:srgbClr>
              </a:gs>
              <a:gs pos="100000">
                <a:srgbClr val="4CBDA4">
                  <a:lumMod val="70000"/>
                  <a:alpha val="59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1972100" y="-10076600"/>
            <a:ext cx="20477900" cy="20477900"/>
            <a:chOff x="1972100" y="-10076600"/>
            <a:chExt cx="20477900" cy="20477900"/>
          </a:xfrm>
        </p:grpSpPr>
        <p:sp>
          <p:nvSpPr>
            <p:cNvPr id="57" name="椭圆 56"/>
            <p:cNvSpPr/>
            <p:nvPr/>
          </p:nvSpPr>
          <p:spPr>
            <a:xfrm>
              <a:off x="9810750" y="-2237950"/>
              <a:ext cx="4800600" cy="4800600"/>
            </a:xfrm>
            <a:prstGeom prst="ellipse">
              <a:avLst/>
            </a:prstGeom>
            <a:noFill/>
            <a:ln w="3175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258175" y="-3790525"/>
              <a:ext cx="7905750" cy="7905750"/>
            </a:xfrm>
            <a:prstGeom prst="ellipse">
              <a:avLst/>
            </a:prstGeom>
            <a:noFill/>
            <a:ln w="28575"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772400" y="-4276300"/>
              <a:ext cx="8877300" cy="8877300"/>
            </a:xfrm>
            <a:prstGeom prst="ellipse">
              <a:avLst/>
            </a:prstGeom>
            <a:noFill/>
            <a:ln w="952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257925" y="-5790775"/>
              <a:ext cx="11906250" cy="11906250"/>
            </a:xfrm>
            <a:prstGeom prst="ellipse">
              <a:avLst/>
            </a:prstGeom>
            <a:noFill/>
            <a:ln w="6350">
              <a:solidFill>
                <a:schemeClr val="bg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115050" y="-5933650"/>
              <a:ext cx="12192000" cy="12192000"/>
            </a:xfrm>
            <a:prstGeom prst="ellipse">
              <a:avLst/>
            </a:prstGeom>
            <a:noFill/>
            <a:ln w="3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90700" y="-6858000"/>
              <a:ext cx="14040700" cy="14040700"/>
            </a:xfrm>
            <a:prstGeom prst="ellipse">
              <a:avLst/>
            </a:prstGeom>
            <a:noFill/>
            <a:ln w="3175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638800" y="-6409900"/>
              <a:ext cx="13144500" cy="13144500"/>
            </a:xfrm>
            <a:prstGeom prst="ellipse">
              <a:avLst/>
            </a:prstGeom>
            <a:noFill/>
            <a:ln w="3175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915025" y="-6133675"/>
              <a:ext cx="12592050" cy="12592050"/>
            </a:xfrm>
            <a:prstGeom prst="ellipse">
              <a:avLst/>
            </a:prstGeom>
            <a:noFill/>
            <a:ln w="9525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886200" y="-8162500"/>
              <a:ext cx="16649700" cy="16649700"/>
            </a:xfrm>
            <a:prstGeom prst="ellipse">
              <a:avLst/>
            </a:prstGeom>
            <a:noFill/>
            <a:ln w="2857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591125" y="-3457575"/>
              <a:ext cx="7239850" cy="7239850"/>
            </a:xfrm>
            <a:prstGeom prst="ellipse">
              <a:avLst/>
            </a:prstGeom>
            <a:noFill/>
            <a:ln w="0"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972100" y="-10076600"/>
              <a:ext cx="20477900" cy="20477900"/>
            </a:xfrm>
            <a:prstGeom prst="ellipse">
              <a:avLst/>
            </a:prstGeom>
            <a:noFill/>
            <a:ln w="3175">
              <a:solidFill>
                <a:schemeClr val="bg1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 userDrawn="1"/>
        </p:nvSpPr>
        <p:spPr>
          <a:xfrm>
            <a:off x="0" y="0"/>
            <a:ext cx="12192001" cy="5715000"/>
          </a:xfrm>
          <a:custGeom>
            <a:avLst/>
            <a:gdLst>
              <a:gd name="connsiteX0" fmla="*/ 0 w 12192001"/>
              <a:gd name="connsiteY0" fmla="*/ 0 h 5715000"/>
              <a:gd name="connsiteX1" fmla="*/ 8115301 w 12192001"/>
              <a:gd name="connsiteY1" fmla="*/ 0 h 5715000"/>
              <a:gd name="connsiteX2" fmla="*/ 9144000 w 12192001"/>
              <a:gd name="connsiteY2" fmla="*/ 0 h 5715000"/>
              <a:gd name="connsiteX3" fmla="*/ 12192001 w 12192001"/>
              <a:gd name="connsiteY3" fmla="*/ 0 h 5715000"/>
              <a:gd name="connsiteX4" fmla="*/ 12192001 w 12192001"/>
              <a:gd name="connsiteY4" fmla="*/ 759133 h 5715000"/>
              <a:gd name="connsiteX5" fmla="*/ 12161055 w 12192001"/>
              <a:gd name="connsiteY5" fmla="*/ 775716 h 5715000"/>
              <a:gd name="connsiteX6" fmla="*/ 11354490 w 12192001"/>
              <a:gd name="connsiteY6" fmla="*/ 1143000 h 5715000"/>
              <a:gd name="connsiteX7" fmla="*/ 4263922 w 12192001"/>
              <a:gd name="connsiteY7" fmla="*/ 5715000 h 5715000"/>
              <a:gd name="connsiteX8" fmla="*/ 21520 w 12192001"/>
              <a:gd name="connsiteY8" fmla="*/ 4806706 h 5715000"/>
              <a:gd name="connsiteX9" fmla="*/ 0 w 12192001"/>
              <a:gd name="connsiteY9" fmla="*/ 4795802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5715000">
                <a:moveTo>
                  <a:pt x="0" y="0"/>
                </a:moveTo>
                <a:lnTo>
                  <a:pt x="8115301" y="0"/>
                </a:lnTo>
                <a:lnTo>
                  <a:pt x="9144000" y="0"/>
                </a:lnTo>
                <a:lnTo>
                  <a:pt x="12192001" y="0"/>
                </a:lnTo>
                <a:lnTo>
                  <a:pt x="12192001" y="759133"/>
                </a:lnTo>
                <a:lnTo>
                  <a:pt x="12161055" y="775716"/>
                </a:lnTo>
                <a:cubicBezTo>
                  <a:pt x="11993860" y="858524"/>
                  <a:pt x="11736700" y="970566"/>
                  <a:pt x="11354490" y="1143000"/>
                </a:cubicBezTo>
                <a:cubicBezTo>
                  <a:pt x="8390810" y="2480064"/>
                  <a:pt x="8179935" y="5715000"/>
                  <a:pt x="4263922" y="5715000"/>
                </a:cubicBezTo>
                <a:cubicBezTo>
                  <a:pt x="2673041" y="5715000"/>
                  <a:pt x="1204529" y="5377173"/>
                  <a:pt x="21520" y="4806706"/>
                </a:cubicBezTo>
                <a:lnTo>
                  <a:pt x="0" y="4795802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21000"/>
                </a:srgbClr>
              </a:gs>
              <a:gs pos="42000">
                <a:srgbClr val="4CBDA4">
                  <a:lumMod val="96000"/>
                  <a:lumOff val="4000"/>
                  <a:alpha val="0"/>
                </a:srgbClr>
              </a:gs>
              <a:gs pos="70000">
                <a:srgbClr val="4CBDA4">
                  <a:alpha val="8000"/>
                </a:srgbClr>
              </a:gs>
              <a:gs pos="100000">
                <a:srgbClr val="4CBDA4">
                  <a:lumMod val="70000"/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 userDrawn="1"/>
        </p:nvCxnSpPr>
        <p:spPr>
          <a:xfrm flipH="1">
            <a:off x="7495469" y="382437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 userDrawn="1"/>
        </p:nvCxnSpPr>
        <p:spPr>
          <a:xfrm flipH="1">
            <a:off x="9668417" y="2532241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 userDrawn="1"/>
        </p:nvCxnSpPr>
        <p:spPr>
          <a:xfrm flipH="1">
            <a:off x="1975878" y="225393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 userDrawn="1"/>
        </p:nvCxnSpPr>
        <p:spPr>
          <a:xfrm flipH="1">
            <a:off x="2311490" y="4604508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 userDrawn="1"/>
        </p:nvCxnSpPr>
        <p:spPr>
          <a:xfrm flipH="1">
            <a:off x="8880356" y="1210999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 userDrawn="1"/>
        </p:nvCxnSpPr>
        <p:spPr>
          <a:xfrm flipH="1">
            <a:off x="7166505" y="3604972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 userDrawn="1"/>
        </p:nvCxnSpPr>
        <p:spPr>
          <a:xfrm flipH="1">
            <a:off x="7613642" y="5574837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gradFill flip="none" rotWithShape="1">
          <a:gsLst>
            <a:gs pos="79000">
              <a:srgbClr val="01455C"/>
            </a:gs>
            <a:gs pos="55000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组合 729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  <a:solidFill>
            <a:schemeClr val="bg1">
              <a:alpha val="16000"/>
            </a:schemeClr>
          </a:solidFill>
        </p:grpSpPr>
        <p:sp>
          <p:nvSpPr>
            <p:cNvPr id="731" name="椭圆 730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2" name="椭圆 731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椭圆 732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4" name="椭圆 733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5" name="椭圆 734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6" name="椭圆 735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7" name="椭圆 736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8" name="椭圆 737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9" name="椭圆 738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0" name="椭圆 739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1" name="椭圆 740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2" name="椭圆 741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3" name="椭圆 742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4" name="椭圆 743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5" name="椭圆 744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6" name="椭圆 745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7" name="椭圆 746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8" name="椭圆 747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9" name="椭圆 748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0" name="椭圆 749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1" name="椭圆 750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2" name="椭圆 751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3" name="椭圆 752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4" name="椭圆 753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5" name="椭圆 754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6" name="椭圆 755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7" name="椭圆 756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8" name="椭圆 757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9" name="椭圆 758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0" name="椭圆 759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1" name="椭圆 760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2" name="椭圆 761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3" name="椭圆 762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5" name="椭圆 764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6" name="椭圆 765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7" name="椭圆 766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8" name="椭圆 767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9" name="椭圆 768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0" name="椭圆 769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1" name="椭圆 770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2" name="椭圆 771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3" name="椭圆 772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椭圆 773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5" name="椭圆 774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6" name="椭圆 775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17" name="椭圆 2116"/>
          <p:cNvSpPr/>
          <p:nvPr/>
        </p:nvSpPr>
        <p:spPr>
          <a:xfrm>
            <a:off x="589749" y="189227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8" name="椭圆 2117"/>
          <p:cNvSpPr/>
          <p:nvPr/>
        </p:nvSpPr>
        <p:spPr>
          <a:xfrm>
            <a:off x="589749" y="257045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9" name="椭圆 2118"/>
          <p:cNvSpPr/>
          <p:nvPr/>
        </p:nvSpPr>
        <p:spPr>
          <a:xfrm>
            <a:off x="1278832" y="23647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0" name="椭圆 2119"/>
          <p:cNvSpPr/>
          <p:nvPr/>
        </p:nvSpPr>
        <p:spPr>
          <a:xfrm>
            <a:off x="1057852" y="3235832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1" name="椭圆 2120"/>
          <p:cNvSpPr/>
          <p:nvPr/>
        </p:nvSpPr>
        <p:spPr>
          <a:xfrm>
            <a:off x="2196770" y="245732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2" name="椭圆 2121"/>
          <p:cNvSpPr/>
          <p:nvPr/>
        </p:nvSpPr>
        <p:spPr>
          <a:xfrm>
            <a:off x="1480490" y="4109706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3" name="椭圆 2122"/>
          <p:cNvSpPr/>
          <p:nvPr/>
        </p:nvSpPr>
        <p:spPr>
          <a:xfrm>
            <a:off x="2588566" y="3576306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4" name="椭圆 2123"/>
          <p:cNvSpPr/>
          <p:nvPr/>
        </p:nvSpPr>
        <p:spPr>
          <a:xfrm>
            <a:off x="3007666" y="290505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5" name="椭圆 2124"/>
          <p:cNvSpPr/>
          <p:nvPr/>
        </p:nvSpPr>
        <p:spPr>
          <a:xfrm>
            <a:off x="2024052" y="3067470"/>
            <a:ext cx="25200" cy="252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5" name="椭圆 2144"/>
          <p:cNvSpPr/>
          <p:nvPr/>
        </p:nvSpPr>
        <p:spPr>
          <a:xfrm rot="17547555">
            <a:off x="5328136" y="5168311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6" name="椭圆 2145"/>
          <p:cNvSpPr/>
          <p:nvPr/>
        </p:nvSpPr>
        <p:spPr>
          <a:xfrm rot="17547555">
            <a:off x="7090927" y="4933167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7" name="椭圆 2146"/>
          <p:cNvSpPr/>
          <p:nvPr/>
        </p:nvSpPr>
        <p:spPr>
          <a:xfrm rot="17547555">
            <a:off x="7021299" y="370536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8" name="椭圆 2147"/>
          <p:cNvSpPr/>
          <p:nvPr/>
        </p:nvSpPr>
        <p:spPr>
          <a:xfrm>
            <a:off x="6128064" y="673277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2" name="椭圆 2151"/>
          <p:cNvSpPr/>
          <p:nvPr/>
        </p:nvSpPr>
        <p:spPr>
          <a:xfrm rot="17547555">
            <a:off x="4701395" y="38037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3" name="椭圆 2152"/>
          <p:cNvSpPr/>
          <p:nvPr/>
        </p:nvSpPr>
        <p:spPr>
          <a:xfrm rot="17547555">
            <a:off x="5401249" y="352362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4" name="椭圆 2153"/>
          <p:cNvSpPr/>
          <p:nvPr/>
        </p:nvSpPr>
        <p:spPr>
          <a:xfrm rot="17547555">
            <a:off x="6121876" y="4060634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5" name="椭圆 2154"/>
          <p:cNvSpPr/>
          <p:nvPr/>
        </p:nvSpPr>
        <p:spPr>
          <a:xfrm rot="17547555">
            <a:off x="5837511" y="271068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6" name="椭圆 2155"/>
          <p:cNvSpPr/>
          <p:nvPr/>
        </p:nvSpPr>
        <p:spPr>
          <a:xfrm rot="17547555">
            <a:off x="6561064" y="213234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7" name="椭圆 2156"/>
          <p:cNvSpPr/>
          <p:nvPr/>
        </p:nvSpPr>
        <p:spPr>
          <a:xfrm rot="17547555">
            <a:off x="6335398" y="3103400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8" name="椭圆 2157"/>
          <p:cNvSpPr/>
          <p:nvPr/>
        </p:nvSpPr>
        <p:spPr>
          <a:xfrm>
            <a:off x="6409866" y="4058282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9" name="椭圆 2158"/>
          <p:cNvSpPr/>
          <p:nvPr/>
        </p:nvSpPr>
        <p:spPr>
          <a:xfrm>
            <a:off x="5693586" y="66399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0" name="椭圆 2159"/>
          <p:cNvSpPr/>
          <p:nvPr/>
        </p:nvSpPr>
        <p:spPr>
          <a:xfrm>
            <a:off x="6801662" y="6106539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1" name="椭圆 2160"/>
          <p:cNvSpPr/>
          <p:nvPr/>
        </p:nvSpPr>
        <p:spPr>
          <a:xfrm>
            <a:off x="7220762" y="543528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2" name="椭圆 2161"/>
          <p:cNvSpPr/>
          <p:nvPr/>
        </p:nvSpPr>
        <p:spPr>
          <a:xfrm>
            <a:off x="6237148" y="5597703"/>
            <a:ext cx="36000" cy="36000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-906359" y="0"/>
            <a:ext cx="13544659" cy="7572372"/>
            <a:chOff x="-6997010" y="8687475"/>
            <a:chExt cx="13544659" cy="7572372"/>
          </a:xfrm>
          <a:blipFill dpi="0" rotWithShape="1">
            <a:blip r:embed="rId2"/>
            <a:srcRect/>
            <a:stretch>
              <a:fillRect/>
            </a:stretch>
          </a:blipFill>
          <a:effectLst>
            <a:outerShdw dist="165100" dir="8100000" sx="101000" sy="101000" algn="tr" rotWithShape="0">
              <a:prstClr val="black">
                <a:alpha val="17000"/>
              </a:prstClr>
            </a:outerShdw>
          </a:effectLst>
        </p:grpSpPr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-605255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-4838131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-3623710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-2409289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-1192696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21724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123614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2450565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13"/>
            <p:cNvSpPr>
              <a:spLocks noChangeArrowheads="1"/>
            </p:cNvSpPr>
            <p:nvPr/>
          </p:nvSpPr>
          <p:spPr bwMode="auto">
            <a:xfrm>
              <a:off x="3664986" y="8687475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14"/>
            <p:cNvSpPr>
              <a:spLocks noChangeArrowheads="1"/>
            </p:cNvSpPr>
            <p:nvPr/>
          </p:nvSpPr>
          <p:spPr bwMode="auto">
            <a:xfrm>
              <a:off x="4881579" y="868747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-605255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16"/>
            <p:cNvSpPr>
              <a:spLocks noChangeArrowheads="1"/>
            </p:cNvSpPr>
            <p:nvPr/>
          </p:nvSpPr>
          <p:spPr bwMode="auto">
            <a:xfrm>
              <a:off x="-4838131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17"/>
            <p:cNvSpPr>
              <a:spLocks noChangeArrowheads="1"/>
            </p:cNvSpPr>
            <p:nvPr/>
          </p:nvSpPr>
          <p:spPr bwMode="auto">
            <a:xfrm>
              <a:off x="-3623710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19"/>
            <p:cNvSpPr>
              <a:spLocks noChangeArrowheads="1"/>
            </p:cNvSpPr>
            <p:nvPr/>
          </p:nvSpPr>
          <p:spPr bwMode="auto">
            <a:xfrm>
              <a:off x="-1192696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20"/>
            <p:cNvSpPr>
              <a:spLocks noChangeArrowheads="1"/>
            </p:cNvSpPr>
            <p:nvPr/>
          </p:nvSpPr>
          <p:spPr bwMode="auto">
            <a:xfrm>
              <a:off x="21724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123614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22"/>
            <p:cNvSpPr>
              <a:spLocks noChangeArrowheads="1"/>
            </p:cNvSpPr>
            <p:nvPr/>
          </p:nvSpPr>
          <p:spPr bwMode="auto">
            <a:xfrm>
              <a:off x="2450565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3664986" y="982980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24"/>
            <p:cNvSpPr>
              <a:spLocks noChangeArrowheads="1"/>
            </p:cNvSpPr>
            <p:nvPr/>
          </p:nvSpPr>
          <p:spPr bwMode="auto">
            <a:xfrm>
              <a:off x="4881579" y="982980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25"/>
            <p:cNvSpPr>
              <a:spLocks noChangeArrowheads="1"/>
            </p:cNvSpPr>
            <p:nvPr/>
          </p:nvSpPr>
          <p:spPr bwMode="auto">
            <a:xfrm>
              <a:off x="-605255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-4838131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-3623710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-2409289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-1192696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123614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2450565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3664986" y="10972125"/>
              <a:ext cx="1216593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4881579" y="10972125"/>
              <a:ext cx="1214421" cy="1144449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-5673893" y="1216909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 rot="208551">
              <a:off x="-4285248" y="1218131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 rot="21434861">
              <a:off x="-2868877" y="12191960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-1494893" y="12194695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19551" y="1211445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1358936" y="1238797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2675643" y="1219469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4035060" y="12431111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Rectangle 44"/>
            <p:cNvSpPr>
              <a:spLocks noChangeArrowheads="1"/>
            </p:cNvSpPr>
            <p:nvPr/>
          </p:nvSpPr>
          <p:spPr bwMode="auto">
            <a:xfrm>
              <a:off x="5333228" y="12209996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Rectangle 45"/>
            <p:cNvSpPr>
              <a:spLocks noChangeArrowheads="1"/>
            </p:cNvSpPr>
            <p:nvPr/>
          </p:nvSpPr>
          <p:spPr bwMode="auto">
            <a:xfrm>
              <a:off x="-6997010" y="1338950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Rectangle 46"/>
            <p:cNvSpPr>
              <a:spLocks noChangeArrowheads="1"/>
            </p:cNvSpPr>
            <p:nvPr/>
          </p:nvSpPr>
          <p:spPr bwMode="auto">
            <a:xfrm>
              <a:off x="-5684785" y="1348466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-4180461" y="13458720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48"/>
            <p:cNvSpPr>
              <a:spLocks noChangeArrowheads="1"/>
            </p:cNvSpPr>
            <p:nvPr/>
          </p:nvSpPr>
          <p:spPr bwMode="auto">
            <a:xfrm rot="188308">
              <a:off x="-2757332" y="13585872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 rot="21313231">
              <a:off x="-842205" y="1358586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Rectangle 51"/>
            <p:cNvSpPr>
              <a:spLocks noChangeArrowheads="1"/>
            </p:cNvSpPr>
            <p:nvPr/>
          </p:nvSpPr>
          <p:spPr bwMode="auto">
            <a:xfrm>
              <a:off x="638598" y="13723584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 rot="20700000">
              <a:off x="2414777" y="13711413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54"/>
            <p:cNvSpPr>
              <a:spLocks noChangeArrowheads="1"/>
            </p:cNvSpPr>
            <p:nvPr/>
          </p:nvSpPr>
          <p:spPr bwMode="auto">
            <a:xfrm rot="21225584">
              <a:off x="4456010" y="1379152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-6411061" y="14950499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56"/>
            <p:cNvSpPr>
              <a:spLocks noChangeArrowheads="1"/>
            </p:cNvSpPr>
            <p:nvPr/>
          </p:nvSpPr>
          <p:spPr bwMode="auto">
            <a:xfrm>
              <a:off x="-4934488" y="14799687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Rectangle 58"/>
            <p:cNvSpPr>
              <a:spLocks noChangeArrowheads="1"/>
            </p:cNvSpPr>
            <p:nvPr/>
          </p:nvSpPr>
          <p:spPr bwMode="auto">
            <a:xfrm>
              <a:off x="-3154579" y="14950498"/>
              <a:ext cx="1216593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Rectangle 60"/>
            <p:cNvSpPr>
              <a:spLocks noChangeArrowheads="1"/>
            </p:cNvSpPr>
            <p:nvPr/>
          </p:nvSpPr>
          <p:spPr bwMode="auto">
            <a:xfrm>
              <a:off x="-436675" y="15117522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Rectangle 62"/>
            <p:cNvSpPr>
              <a:spLocks noChangeArrowheads="1"/>
            </p:cNvSpPr>
            <p:nvPr/>
          </p:nvSpPr>
          <p:spPr bwMode="auto">
            <a:xfrm>
              <a:off x="1808653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Rectangle 64"/>
            <p:cNvSpPr>
              <a:spLocks noChangeArrowheads="1"/>
            </p:cNvSpPr>
            <p:nvPr/>
          </p:nvSpPr>
          <p:spPr bwMode="auto">
            <a:xfrm>
              <a:off x="3771088" y="15117521"/>
              <a:ext cx="1214421" cy="1142325"/>
            </a:xfrm>
            <a:prstGeom prst="rect">
              <a:avLst/>
            </a:prstGeom>
            <a:grpFill/>
            <a:ln w="9525">
              <a:solidFill>
                <a:schemeClr val="bg1">
                  <a:alpha val="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gradFill flip="none" rotWithShape="1">
          <a:gsLst>
            <a:gs pos="79000">
              <a:srgbClr val="01455C"/>
            </a:gs>
            <a:gs pos="55582">
              <a:srgbClr val="013A53"/>
            </a:gs>
            <a:gs pos="36000">
              <a:srgbClr val="002639"/>
            </a:gs>
            <a:gs pos="9350">
              <a:srgbClr val="01455C"/>
            </a:gs>
            <a:gs pos="20000">
              <a:srgbClr val="013A53"/>
            </a:gs>
            <a:gs pos="0">
              <a:srgbClr val="0A7485"/>
            </a:gs>
            <a:gs pos="10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 userDrawn="1"/>
        </p:nvSpPr>
        <p:spPr>
          <a:xfrm>
            <a:off x="10302" y="8201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43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30000"/>
                </a:srgbClr>
              </a:gs>
              <a:gs pos="100000">
                <a:srgbClr val="4CBDA4">
                  <a:lumMod val="70000"/>
                  <a:alpha val="59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268" name="组合 1267"/>
          <p:cNvGrpSpPr/>
          <p:nvPr userDrawn="1"/>
        </p:nvGrpSpPr>
        <p:grpSpPr>
          <a:xfrm>
            <a:off x="376338" y="147877"/>
            <a:ext cx="11086664" cy="6648394"/>
            <a:chOff x="376338" y="147877"/>
            <a:chExt cx="11086664" cy="6648394"/>
          </a:xfrm>
        </p:grpSpPr>
        <p:sp>
          <p:nvSpPr>
            <p:cNvPr id="1269" name="椭圆 1268"/>
            <p:cNvSpPr/>
            <p:nvPr/>
          </p:nvSpPr>
          <p:spPr>
            <a:xfrm>
              <a:off x="4795989" y="14787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0" name="椭圆 1269"/>
            <p:cNvSpPr/>
            <p:nvPr/>
          </p:nvSpPr>
          <p:spPr>
            <a:xfrm>
              <a:off x="4795989" y="82605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1" name="椭圆 1270"/>
            <p:cNvSpPr/>
            <p:nvPr/>
          </p:nvSpPr>
          <p:spPr>
            <a:xfrm>
              <a:off x="5485072" y="62031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2" name="椭圆 1271"/>
            <p:cNvSpPr/>
            <p:nvPr/>
          </p:nvSpPr>
          <p:spPr>
            <a:xfrm>
              <a:off x="5264092" y="1491438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3" name="椭圆 1272"/>
            <p:cNvSpPr/>
            <p:nvPr/>
          </p:nvSpPr>
          <p:spPr>
            <a:xfrm>
              <a:off x="6403010" y="712927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4" name="椭圆 1273"/>
            <p:cNvSpPr/>
            <p:nvPr/>
          </p:nvSpPr>
          <p:spPr>
            <a:xfrm>
              <a:off x="5686730" y="23653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5" name="椭圆 1274"/>
            <p:cNvSpPr/>
            <p:nvPr/>
          </p:nvSpPr>
          <p:spPr>
            <a:xfrm>
              <a:off x="6794806" y="1831912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6" name="椭圆 1275"/>
            <p:cNvSpPr/>
            <p:nvPr/>
          </p:nvSpPr>
          <p:spPr>
            <a:xfrm>
              <a:off x="7213906" y="1160656"/>
              <a:ext cx="25200" cy="25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7" name="椭圆 1276"/>
            <p:cNvSpPr/>
            <p:nvPr/>
          </p:nvSpPr>
          <p:spPr>
            <a:xfrm>
              <a:off x="6230292" y="1323076"/>
              <a:ext cx="25200" cy="252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8" name="椭圆 1277"/>
            <p:cNvSpPr/>
            <p:nvPr/>
          </p:nvSpPr>
          <p:spPr>
            <a:xfrm>
              <a:off x="838200" y="64770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9" name="椭圆 1278"/>
            <p:cNvSpPr/>
            <p:nvPr/>
          </p:nvSpPr>
          <p:spPr>
            <a:xfrm>
              <a:off x="838200" y="1325880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0" name="椭圆 1279"/>
            <p:cNvSpPr/>
            <p:nvPr/>
          </p:nvSpPr>
          <p:spPr>
            <a:xfrm>
              <a:off x="1306303" y="1991261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1" name="椭圆 1280"/>
            <p:cNvSpPr/>
            <p:nvPr/>
          </p:nvSpPr>
          <p:spPr>
            <a:xfrm>
              <a:off x="1728941" y="2865135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2" name="椭圆 1281"/>
            <p:cNvSpPr/>
            <p:nvPr/>
          </p:nvSpPr>
          <p:spPr>
            <a:xfrm>
              <a:off x="3256117" y="166047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3" name="椭圆 1282"/>
            <p:cNvSpPr/>
            <p:nvPr/>
          </p:nvSpPr>
          <p:spPr>
            <a:xfrm>
              <a:off x="416769" y="3362139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376338" y="2322024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5" name="椭圆 1284"/>
            <p:cNvSpPr/>
            <p:nvPr/>
          </p:nvSpPr>
          <p:spPr>
            <a:xfrm>
              <a:off x="1141914" y="2327007"/>
              <a:ext cx="36000" cy="360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6" name="椭圆 1285"/>
            <p:cNvSpPr/>
            <p:nvPr/>
          </p:nvSpPr>
          <p:spPr>
            <a:xfrm>
              <a:off x="1830997" y="2799447"/>
              <a:ext cx="25200" cy="25200"/>
            </a:xfrm>
            <a:prstGeom prst="ellipse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7" name="椭圆 1286"/>
            <p:cNvSpPr/>
            <p:nvPr/>
          </p:nvSpPr>
          <p:spPr>
            <a:xfrm>
              <a:off x="2748935" y="2892057"/>
              <a:ext cx="25200" cy="25200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8" name="椭圆 1287"/>
            <p:cNvSpPr/>
            <p:nvPr/>
          </p:nvSpPr>
          <p:spPr>
            <a:xfrm>
              <a:off x="1848997" y="50762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9" name="椭圆 1288"/>
            <p:cNvSpPr/>
            <p:nvPr/>
          </p:nvSpPr>
          <p:spPr>
            <a:xfrm>
              <a:off x="1848997" y="575441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0" name="椭圆 1289"/>
            <p:cNvSpPr/>
            <p:nvPr/>
          </p:nvSpPr>
          <p:spPr>
            <a:xfrm>
              <a:off x="2538080" y="554867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1" name="椭圆 1290"/>
            <p:cNvSpPr/>
            <p:nvPr/>
          </p:nvSpPr>
          <p:spPr>
            <a:xfrm>
              <a:off x="2317100" y="641979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2" name="椭圆 1291"/>
            <p:cNvSpPr/>
            <p:nvPr/>
          </p:nvSpPr>
          <p:spPr>
            <a:xfrm>
              <a:off x="3456018" y="5641286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3" name="椭圆 1292"/>
            <p:cNvSpPr/>
            <p:nvPr/>
          </p:nvSpPr>
          <p:spPr>
            <a:xfrm>
              <a:off x="2987060" y="6653530"/>
              <a:ext cx="36000" cy="3600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4" name="椭圆 1293"/>
            <p:cNvSpPr/>
            <p:nvPr/>
          </p:nvSpPr>
          <p:spPr>
            <a:xfrm>
              <a:off x="3847814" y="6760271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5" name="椭圆 1294"/>
            <p:cNvSpPr/>
            <p:nvPr/>
          </p:nvSpPr>
          <p:spPr>
            <a:xfrm>
              <a:off x="4266914" y="608901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6" name="椭圆 1295"/>
            <p:cNvSpPr/>
            <p:nvPr/>
          </p:nvSpPr>
          <p:spPr>
            <a:xfrm>
              <a:off x="3283300" y="625143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7" name="椭圆 1296"/>
            <p:cNvSpPr/>
            <p:nvPr/>
          </p:nvSpPr>
          <p:spPr>
            <a:xfrm rot="17547555">
              <a:off x="9534376" y="3423917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8" name="椭圆 1297"/>
            <p:cNvSpPr/>
            <p:nvPr/>
          </p:nvSpPr>
          <p:spPr>
            <a:xfrm rot="17547555">
              <a:off x="11297167" y="3188773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9" name="椭圆 1298"/>
            <p:cNvSpPr/>
            <p:nvPr/>
          </p:nvSpPr>
          <p:spPr>
            <a:xfrm rot="17547555">
              <a:off x="11227539" y="196097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0" name="椭圆 1299"/>
            <p:cNvSpPr/>
            <p:nvPr/>
          </p:nvSpPr>
          <p:spPr>
            <a:xfrm>
              <a:off x="10334304" y="498838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1" name="椭圆 1300"/>
            <p:cNvSpPr/>
            <p:nvPr/>
          </p:nvSpPr>
          <p:spPr>
            <a:xfrm>
              <a:off x="10334304" y="5666565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2" name="椭圆 1301"/>
            <p:cNvSpPr/>
            <p:nvPr/>
          </p:nvSpPr>
          <p:spPr>
            <a:xfrm>
              <a:off x="11023387" y="546082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3" name="椭圆 1302"/>
            <p:cNvSpPr/>
            <p:nvPr/>
          </p:nvSpPr>
          <p:spPr>
            <a:xfrm>
              <a:off x="10802407" y="6331946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4" name="椭圆 1303"/>
            <p:cNvSpPr/>
            <p:nvPr/>
          </p:nvSpPr>
          <p:spPr>
            <a:xfrm rot="17547555">
              <a:off x="8907635" y="20593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5" name="椭圆 1304"/>
            <p:cNvSpPr/>
            <p:nvPr/>
          </p:nvSpPr>
          <p:spPr>
            <a:xfrm rot="17547555">
              <a:off x="9607489" y="1779229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6" name="椭圆 1305"/>
            <p:cNvSpPr/>
            <p:nvPr/>
          </p:nvSpPr>
          <p:spPr>
            <a:xfrm rot="17547555">
              <a:off x="10328116" y="2316240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7" name="椭圆 1306"/>
            <p:cNvSpPr/>
            <p:nvPr/>
          </p:nvSpPr>
          <p:spPr>
            <a:xfrm rot="17547555">
              <a:off x="10043751" y="96629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8" name="椭圆 1307"/>
            <p:cNvSpPr/>
            <p:nvPr/>
          </p:nvSpPr>
          <p:spPr>
            <a:xfrm rot="17547555">
              <a:off x="10767304" y="38794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9" name="椭圆 1308"/>
            <p:cNvSpPr/>
            <p:nvPr/>
          </p:nvSpPr>
          <p:spPr>
            <a:xfrm rot="17547555">
              <a:off x="10541638" y="1359006"/>
              <a:ext cx="36000" cy="3600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0" name="椭圆 1309"/>
            <p:cNvSpPr/>
            <p:nvPr/>
          </p:nvSpPr>
          <p:spPr>
            <a:xfrm>
              <a:off x="10616106" y="231388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椭圆 1310"/>
            <p:cNvSpPr/>
            <p:nvPr/>
          </p:nvSpPr>
          <p:spPr>
            <a:xfrm>
              <a:off x="9899826" y="4895545"/>
              <a:ext cx="36000" cy="36000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椭圆 1311"/>
            <p:cNvSpPr/>
            <p:nvPr/>
          </p:nvSpPr>
          <p:spPr>
            <a:xfrm>
              <a:off x="11007902" y="4362145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椭圆 1312"/>
            <p:cNvSpPr/>
            <p:nvPr/>
          </p:nvSpPr>
          <p:spPr>
            <a:xfrm>
              <a:off x="11427002" y="369088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4" name="椭圆 1313"/>
            <p:cNvSpPr/>
            <p:nvPr/>
          </p:nvSpPr>
          <p:spPr>
            <a:xfrm>
              <a:off x="10443388" y="3853309"/>
              <a:ext cx="36000" cy="36000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15" name="直接连接符 1314"/>
            <p:cNvCxnSpPr/>
            <p:nvPr/>
          </p:nvCxnSpPr>
          <p:spPr>
            <a:xfrm flipH="1">
              <a:off x="7495469" y="382437"/>
              <a:ext cx="1550114" cy="1177932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/>
            <p:nvPr/>
          </p:nvCxnSpPr>
          <p:spPr>
            <a:xfrm flipH="1">
              <a:off x="9668417" y="2532241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直接连接符 1316"/>
            <p:cNvCxnSpPr/>
            <p:nvPr/>
          </p:nvCxnSpPr>
          <p:spPr>
            <a:xfrm flipH="1">
              <a:off x="1975878" y="2253930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接连接符 1317"/>
            <p:cNvCxnSpPr/>
            <p:nvPr/>
          </p:nvCxnSpPr>
          <p:spPr>
            <a:xfrm flipH="1">
              <a:off x="2311490" y="4604508"/>
              <a:ext cx="1240221" cy="94244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/>
            <p:nvPr/>
          </p:nvCxnSpPr>
          <p:spPr>
            <a:xfrm flipH="1">
              <a:off x="8880356" y="1210999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4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直接连接符 1319"/>
            <p:cNvCxnSpPr/>
            <p:nvPr/>
          </p:nvCxnSpPr>
          <p:spPr>
            <a:xfrm flipH="1">
              <a:off x="7166505" y="3604972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直接连接符 1320"/>
            <p:cNvCxnSpPr/>
            <p:nvPr/>
          </p:nvCxnSpPr>
          <p:spPr>
            <a:xfrm flipH="1">
              <a:off x="7613642" y="5574837"/>
              <a:ext cx="996412" cy="757173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 userDrawn="1"/>
        </p:nvGrpSpPr>
        <p:grpSpPr>
          <a:xfrm>
            <a:off x="1972100" y="-10076600"/>
            <a:ext cx="20477900" cy="20477900"/>
            <a:chOff x="1972100" y="-10076600"/>
            <a:chExt cx="20477900" cy="20477900"/>
          </a:xfrm>
        </p:grpSpPr>
        <p:sp>
          <p:nvSpPr>
            <p:cNvPr id="57" name="椭圆 56"/>
            <p:cNvSpPr/>
            <p:nvPr/>
          </p:nvSpPr>
          <p:spPr>
            <a:xfrm>
              <a:off x="9810750" y="-2237950"/>
              <a:ext cx="4800600" cy="4800600"/>
            </a:xfrm>
            <a:prstGeom prst="ellipse">
              <a:avLst/>
            </a:prstGeom>
            <a:noFill/>
            <a:ln w="3175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258175" y="-3790525"/>
              <a:ext cx="7905750" cy="7905750"/>
            </a:xfrm>
            <a:prstGeom prst="ellipse">
              <a:avLst/>
            </a:prstGeom>
            <a:noFill/>
            <a:ln w="28575"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772400" y="-4276300"/>
              <a:ext cx="8877300" cy="8877300"/>
            </a:xfrm>
            <a:prstGeom prst="ellipse">
              <a:avLst/>
            </a:prstGeom>
            <a:noFill/>
            <a:ln w="952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257925" y="-5790775"/>
              <a:ext cx="11906250" cy="11906250"/>
            </a:xfrm>
            <a:prstGeom prst="ellipse">
              <a:avLst/>
            </a:prstGeom>
            <a:noFill/>
            <a:ln w="6350">
              <a:solidFill>
                <a:schemeClr val="bg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115050" y="-5933650"/>
              <a:ext cx="12192000" cy="12192000"/>
            </a:xfrm>
            <a:prstGeom prst="ellipse">
              <a:avLst/>
            </a:prstGeom>
            <a:noFill/>
            <a:ln w="3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90700" y="-6858000"/>
              <a:ext cx="14040700" cy="14040700"/>
            </a:xfrm>
            <a:prstGeom prst="ellipse">
              <a:avLst/>
            </a:prstGeom>
            <a:noFill/>
            <a:ln w="3175">
              <a:solidFill>
                <a:schemeClr val="bg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638800" y="-6409900"/>
              <a:ext cx="13144500" cy="13144500"/>
            </a:xfrm>
            <a:prstGeom prst="ellipse">
              <a:avLst/>
            </a:prstGeom>
            <a:noFill/>
            <a:ln w="3175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915025" y="-6133675"/>
              <a:ext cx="12592050" cy="12592050"/>
            </a:xfrm>
            <a:prstGeom prst="ellipse">
              <a:avLst/>
            </a:prstGeom>
            <a:noFill/>
            <a:ln w="9525">
              <a:solidFill>
                <a:schemeClr val="bg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886200" y="-8162500"/>
              <a:ext cx="16649700" cy="16649700"/>
            </a:xfrm>
            <a:prstGeom prst="ellipse">
              <a:avLst/>
            </a:prstGeom>
            <a:noFill/>
            <a:ln w="28575">
              <a:solidFill>
                <a:schemeClr val="bg1"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591125" y="-3457575"/>
              <a:ext cx="7239850" cy="7239850"/>
            </a:xfrm>
            <a:prstGeom prst="ellipse">
              <a:avLst/>
            </a:prstGeom>
            <a:noFill/>
            <a:ln w="0"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972100" y="-10076600"/>
              <a:ext cx="20477900" cy="20477900"/>
            </a:xfrm>
            <a:prstGeom prst="ellipse">
              <a:avLst/>
            </a:prstGeom>
            <a:noFill/>
            <a:ln w="3175">
              <a:solidFill>
                <a:schemeClr val="bg1"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4351-F395-4305-B32E-E511E3BC6C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57592-2F10-4E16-B185-83CBC7AD1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4351-F395-4305-B32E-E511E3BC6C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7592-2F10-4E16-B185-83CBC7AD1D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4351-F395-4305-B32E-E511E3BC6C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7592-2F10-4E16-B185-83CBC7AD1D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p14:dur="250" advClick="0" advTm="3000">
        <p:random/>
      </p:transition>
    </mc:Choice>
    <mc:Fallback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135322" y="4174697"/>
            <a:ext cx="25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Win10_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计算器项目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24" name="July - Spring Su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8999" y="-552450"/>
            <a:ext cx="409575" cy="4095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51134" y="4966180"/>
            <a:ext cx="5838825" cy="5835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组名：</a:t>
            </a:r>
            <a:r>
              <a:rPr lang="en-US" altLang="zh-CN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NiceTimeGoldOrange</a:t>
            </a:r>
            <a:endParaRPr lang="en-US" altLang="zh-CN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35626" y="5593736"/>
            <a:ext cx="506984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成员：陈浩文，梁家琪，金洲，张桔</a:t>
            </a:r>
            <a:endParaRPr lang="zh-CN" alt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239" y="2256694"/>
            <a:ext cx="726352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 A L C U L A T O R</a:t>
            </a:r>
            <a:endParaRPr lang="zh-CN" altLang="en-US" sz="66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03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测试用例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自我调整，自我提高，进步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/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38225"/>
            <a:ext cx="5034280" cy="40709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85" y="1011555"/>
            <a:ext cx="4788535" cy="412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04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74922" y="2847268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书写代码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踏实走着每一步，解决办法永远比困难多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/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953260" y="2910840"/>
            <a:ext cx="1270" cy="1093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933825" y="895350"/>
            <a:ext cx="1924050" cy="48006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924300" y="2705100"/>
            <a:ext cx="1952625" cy="3009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3933825" y="4286250"/>
            <a:ext cx="1924050" cy="1409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933825" y="5695950"/>
            <a:ext cx="1943100" cy="9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78105"/>
            <a:ext cx="2477135" cy="2766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4004310"/>
            <a:ext cx="2777490" cy="2632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20" y="705485"/>
            <a:ext cx="1882140" cy="52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20" y="1966595"/>
            <a:ext cx="2095500" cy="11887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620" y="3589020"/>
            <a:ext cx="2255520" cy="12420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155" y="4994910"/>
            <a:ext cx="2301240" cy="164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3" y="13088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05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74922" y="2847268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会议纪要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走多远，走多久，也要低头看脚下的路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e80601b0-3b4f-4991-8086-50a68787fe9c" descr="IBAAAB+LCAAAAAAABADdVE1PwkAQ/S+r3qrZbguV3ooGw0ExgejBcFjbhS62C2m3BkP47+72iy1UqCel4VJm38y8NzN5G3DJv1YE2GAc4ojfUzyPcDjkJAQaGHrAZkkQaKBPmUfZ/CFaJqsY2G+bMk19eaXcf8FBQmQuo5ziIPtrH+AL2CNlNEzCHAZvoAjhtRLSYRaknhcQFTZknESfZQddxtLvMY9Eg8EyCjEXDTdwewXyJ2B3uzdwK5M9shZJGphktAo+OT05gFqd8kHKdLxFEvOQML5LesZidESwqtF7mLdDl3TQ/jyuezUTQRZMNeSVxz5ekSdRSvLNJyBDOpiW6ipsRWPxUdG91X4kPCHrX0qUGaq4un0cpS8LqOxzCnW8pzXMy1O8WwbL6PQpFrCD99FsRl0y8UlICsyEMu4wT5D2ijvsR3Tuc0biOA+M3hfE5Uqa3ZGoJPZFzYvBwERW13FEsax+islUwW3daRa9m57mHr7JytIUdWeCWky447pi4rmITFsaP5Bc0G9wlFr9jgvSlSVnwSPH+WdS0VGpfex+NBV39IL/uZmapmqmqMVmis7aTFGbzNSqmil0uj3jlJmiVpopUs0UtdlMm4o7azPtqGZqtNhMjbM2U6NNZqrDipta1q3Z65xyU6OVbmqobmq02U2bipuK3zc6FgVwIBAAAA=="/>
          <p:cNvGrpSpPr>
            <a:grpSpLocks noChangeAspect="1"/>
          </p:cNvGrpSpPr>
          <p:nvPr/>
        </p:nvGrpSpPr>
        <p:grpSpPr>
          <a:xfrm>
            <a:off x="574601" y="2219092"/>
            <a:ext cx="5628117" cy="3529356"/>
            <a:chOff x="3675389" y="1887195"/>
            <a:chExt cx="4851907" cy="3042604"/>
          </a:xfrm>
        </p:grpSpPr>
        <p:cxnSp>
          <p:nvCxnSpPr>
            <p:cNvPr id="37" name="AreaShape1"/>
            <p:cNvCxnSpPr/>
            <p:nvPr/>
          </p:nvCxnSpPr>
          <p:spPr>
            <a:xfrm flipV="1">
              <a:off x="5266441" y="3073385"/>
              <a:ext cx="528615" cy="318730"/>
            </a:xfrm>
            <a:prstGeom prst="line">
              <a:avLst/>
            </a:prstGeom>
            <a:noFill/>
            <a:ln>
              <a:solidFill>
                <a:schemeClr val="tx1">
                  <a:lumMod val="85000"/>
                  <a:lumOff val="15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BackShape2"/>
            <p:cNvSpPr/>
            <p:nvPr/>
          </p:nvSpPr>
          <p:spPr>
            <a:xfrm>
              <a:off x="3730066" y="3098143"/>
              <a:ext cx="1776980" cy="177698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BackShape2"/>
            <p:cNvSpPr/>
            <p:nvPr/>
          </p:nvSpPr>
          <p:spPr>
            <a:xfrm>
              <a:off x="5771798" y="2487218"/>
              <a:ext cx="929655" cy="92965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0" name="BackShape2"/>
            <p:cNvSpPr/>
            <p:nvPr/>
          </p:nvSpPr>
          <p:spPr>
            <a:xfrm>
              <a:off x="7172916" y="2540311"/>
              <a:ext cx="1313951" cy="1313951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41" name="AreaShape3"/>
            <p:cNvCxnSpPr>
              <a:stCxn id="39" idx="6"/>
            </p:cNvCxnSpPr>
            <p:nvPr/>
          </p:nvCxnSpPr>
          <p:spPr>
            <a:xfrm>
              <a:off x="6701453" y="2952046"/>
              <a:ext cx="466261" cy="245241"/>
            </a:xfrm>
            <a:prstGeom prst="line">
              <a:avLst/>
            </a:prstGeom>
            <a:noFill/>
            <a:ln>
              <a:solidFill>
                <a:schemeClr val="tx1">
                  <a:lumMod val="85000"/>
                  <a:lumOff val="15000"/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ValueShape1"/>
            <p:cNvSpPr/>
            <p:nvPr/>
          </p:nvSpPr>
          <p:spPr>
            <a:xfrm>
              <a:off x="3675389" y="3043466"/>
              <a:ext cx="1886333" cy="1886333"/>
            </a:xfrm>
            <a:prstGeom prst="blockArc">
              <a:avLst>
                <a:gd name="adj1" fmla="val 16200000"/>
                <a:gd name="adj2" fmla="val 7128000"/>
                <a:gd name="adj3" fmla="val 546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3" name="ValueShape2"/>
            <p:cNvSpPr/>
            <p:nvPr/>
          </p:nvSpPr>
          <p:spPr>
            <a:xfrm>
              <a:off x="5743194" y="2458614"/>
              <a:ext cx="986865" cy="986865"/>
            </a:xfrm>
            <a:prstGeom prst="blockArc">
              <a:avLst>
                <a:gd name="adj1" fmla="val 16200000"/>
                <a:gd name="adj2" fmla="val 4104000"/>
                <a:gd name="adj3" fmla="val 546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ValueShape3"/>
            <p:cNvSpPr/>
            <p:nvPr/>
          </p:nvSpPr>
          <p:spPr>
            <a:xfrm>
              <a:off x="7132487" y="2499882"/>
              <a:ext cx="1394809" cy="1394809"/>
            </a:xfrm>
            <a:prstGeom prst="blockArc">
              <a:avLst>
                <a:gd name="adj1" fmla="val 16200000"/>
                <a:gd name="adj2" fmla="val 4320000"/>
                <a:gd name="adj3" fmla="val 546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5" name="ValueText1"/>
            <p:cNvSpPr/>
            <p:nvPr/>
          </p:nvSpPr>
          <p:spPr bwMode="auto">
            <a:xfrm>
              <a:off x="4406964" y="2411085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0" tIns="0" rIns="0" bIns="72000" anchor="ctr" anchorCtr="1" compatLnSpc="1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50%</a:t>
              </a:r>
              <a:endPara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6" name="ValueText2"/>
            <p:cNvSpPr/>
            <p:nvPr/>
          </p:nvSpPr>
          <p:spPr bwMode="auto">
            <a:xfrm>
              <a:off x="6028662" y="1887195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0" tIns="0" rIns="0" bIns="72000" anchor="ctr" anchorCtr="1" compatLnSpc="1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15%</a:t>
              </a:r>
              <a:endPara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7" name="ValueText3"/>
            <p:cNvSpPr/>
            <p:nvPr/>
          </p:nvSpPr>
          <p:spPr bwMode="auto">
            <a:xfrm>
              <a:off x="7621928" y="1897724"/>
              <a:ext cx="415925" cy="484188"/>
            </a:xfrm>
            <a:custGeom>
              <a:avLst/>
              <a:gdLst>
                <a:gd name="T0" fmla="*/ 142 w 142"/>
                <a:gd name="T1" fmla="*/ 71 h 166"/>
                <a:gd name="T2" fmla="*/ 71 w 142"/>
                <a:gd name="T3" fmla="*/ 0 h 166"/>
                <a:gd name="T4" fmla="*/ 0 w 142"/>
                <a:gd name="T5" fmla="*/ 71 h 166"/>
                <a:gd name="T6" fmla="*/ 60 w 142"/>
                <a:gd name="T7" fmla="*/ 141 h 166"/>
                <a:gd name="T8" fmla="*/ 71 w 142"/>
                <a:gd name="T9" fmla="*/ 166 h 166"/>
                <a:gd name="T10" fmla="*/ 81 w 142"/>
                <a:gd name="T11" fmla="*/ 141 h 166"/>
                <a:gd name="T12" fmla="*/ 142 w 142"/>
                <a:gd name="T13" fmla="*/ 7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6">
                  <a:moveTo>
                    <a:pt x="142" y="71"/>
                  </a:moveTo>
                  <a:cubicBezTo>
                    <a:pt x="142" y="32"/>
                    <a:pt x="110" y="0"/>
                    <a:pt x="71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107"/>
                    <a:pt x="26" y="136"/>
                    <a:pt x="60" y="14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115" y="136"/>
                    <a:pt x="142" y="107"/>
                    <a:pt x="142" y="7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0" tIns="0" rIns="0" bIns="72000" anchor="ctr" anchorCtr="1" compatLnSpc="1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35%</a:t>
              </a:r>
              <a:endPara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ValueBack1"/>
            <p:cNvSpPr txBox="1"/>
            <p:nvPr/>
          </p:nvSpPr>
          <p:spPr>
            <a:xfrm>
              <a:off x="4122185" y="3723147"/>
              <a:ext cx="992742" cy="526970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结构</a:t>
              </a:r>
              <a:endParaRPr lang="zh-CN" altLang="en-US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49" name="ValueBack2"/>
            <p:cNvSpPr txBox="1"/>
            <p:nvPr/>
          </p:nvSpPr>
          <p:spPr>
            <a:xfrm>
              <a:off x="5976942" y="2814199"/>
              <a:ext cx="519369" cy="275693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b="1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测试</a:t>
              </a:r>
              <a:endParaRPr lang="zh-CN" altLang="en-US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50" name="ValueBack3"/>
            <p:cNvSpPr txBox="1"/>
            <p:nvPr/>
          </p:nvSpPr>
          <p:spPr>
            <a:xfrm>
              <a:off x="7462861" y="3002458"/>
              <a:ext cx="734062" cy="389657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zh-CN" altLang="en-US" b="1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代码</a:t>
              </a:r>
              <a:endParaRPr lang="zh-CN" altLang="en-US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6794810" y="1239496"/>
            <a:ext cx="4921" cy="5450541"/>
          </a:xfrm>
          <a:prstGeom prst="line">
            <a:avLst/>
          </a:prstGeom>
          <a:ln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6768099" y="1186074"/>
            <a:ext cx="58461" cy="58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descr="页面标题"/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会议纪要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8439" y="727921"/>
            <a:ext cx="1208874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95" y="946150"/>
            <a:ext cx="2937510" cy="419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06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成果</a:t>
            </a:r>
            <a:r>
              <a:rPr kumimoji="0" lang="en-US" altLang="zh-CN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·</a:t>
            </a: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展示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只有足够努力，才会看上去毫不费力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0"/>
          <p:cNvSpPr/>
          <p:nvPr/>
        </p:nvSpPr>
        <p:spPr>
          <a:xfrm flipH="1" flipV="1">
            <a:off x="38101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21814" y="2173120"/>
            <a:ext cx="3100387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Win10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_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计算器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2" name="文本框 11" descr="页面标题"/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成果展示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55056" y="737546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" y="1791335"/>
            <a:ext cx="6388735" cy="4134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83942" y="2279688"/>
            <a:ext cx="5015620" cy="29229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</a:t>
            </a:r>
            <a:endParaRPr lang="en-US" altLang="zh-CN" sz="8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altLang="zh-CN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you!</a:t>
            </a:r>
            <a:endParaRPr lang="en-US" altLang="zh-CN" sz="8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20"/>
          <p:cNvSpPr/>
          <p:nvPr/>
        </p:nvSpPr>
        <p:spPr>
          <a:xfrm rot="10800000" flipH="1" flipV="1">
            <a:off x="-8296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 descr="页面标题"/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研发计划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87680" y="1167890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 descr="页面副标题"/>
          <p:cNvSpPr/>
          <p:nvPr/>
        </p:nvSpPr>
        <p:spPr>
          <a:xfrm>
            <a:off x="380554" y="786243"/>
            <a:ext cx="3096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Win10_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rPr>
              <a:t>计算器项目</a:t>
            </a:r>
            <a:endParaRPr kumimoji="0" lang="en-US" altLang="zh-CN" sz="1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795020" y="1416794"/>
          <a:ext cx="10601960" cy="5121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 descr="段落标题1"/>
          <p:cNvSpPr txBox="1"/>
          <p:nvPr/>
        </p:nvSpPr>
        <p:spPr>
          <a:xfrm>
            <a:off x="930910" y="3789045"/>
            <a:ext cx="1089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需求分析</a:t>
            </a:r>
            <a:endParaRPr lang="zh-CN" altLang="en-US" sz="2400" b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8" name="文本框 7" descr="段落标题1"/>
          <p:cNvSpPr txBox="1"/>
          <p:nvPr/>
        </p:nvSpPr>
        <p:spPr>
          <a:xfrm>
            <a:off x="2513965" y="3916045"/>
            <a:ext cx="1086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类图设计</a:t>
            </a:r>
            <a:endParaRPr kumimoji="0" lang="zh-CN" altLang="en-US" sz="1200" b="1" i="0" u="none" strike="noStrike" kern="1200" cap="none" spc="6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" name="文本框 8" descr="段落标题1"/>
          <p:cNvSpPr txBox="1"/>
          <p:nvPr/>
        </p:nvSpPr>
        <p:spPr>
          <a:xfrm>
            <a:off x="4328160" y="3456940"/>
            <a:ext cx="1109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项目框架</a:t>
            </a:r>
            <a:endParaRPr kumimoji="0" lang="zh-CN" altLang="en-US" sz="12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文本框 9" descr="段落标题1"/>
          <p:cNvSpPr txBox="1"/>
          <p:nvPr/>
        </p:nvSpPr>
        <p:spPr>
          <a:xfrm>
            <a:off x="6848475" y="3205480"/>
            <a:ext cx="1182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书写代码</a:t>
            </a:r>
            <a:endParaRPr kumimoji="0" lang="zh-CN" altLang="en-US" sz="2400" b="1" i="0" u="none" strike="noStrike" kern="1200" cap="none" spc="600" normalizeH="0" baseline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11" name="文本框 10" descr="段落标题1"/>
          <p:cNvSpPr txBox="1"/>
          <p:nvPr/>
        </p:nvSpPr>
        <p:spPr>
          <a:xfrm>
            <a:off x="8771255" y="5267325"/>
            <a:ext cx="1214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2400" b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重整</a:t>
            </a: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代码</a:t>
            </a:r>
            <a:endParaRPr kumimoji="0" lang="zh-CN" altLang="en-US" sz="2400" b="1" i="0" u="none" strike="noStrike" kern="1200" cap="none" spc="600" normalizeH="0" baseline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12" name="文本框 11" descr="段落标题1"/>
          <p:cNvSpPr txBox="1"/>
          <p:nvPr/>
        </p:nvSpPr>
        <p:spPr>
          <a:xfrm>
            <a:off x="10654665" y="1998345"/>
            <a:ext cx="1109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完成项目</a:t>
            </a:r>
            <a:endParaRPr kumimoji="0" lang="zh-CN" altLang="en-US" sz="2400" b="1" i="0" u="none" strike="noStrike" kern="1200" cap="none" spc="600" normalizeH="0" baseline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13" name="文本框 12" descr="段落标题1 "/>
          <p:cNvSpPr txBox="1"/>
          <p:nvPr/>
        </p:nvSpPr>
        <p:spPr>
          <a:xfrm>
            <a:off x="930900" y="2366831"/>
            <a:ext cx="56385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实现之路</a:t>
            </a:r>
            <a:r>
              <a:rPr lang="el-GR" altLang="zh-CN" sz="16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﻿</a:t>
            </a:r>
            <a:r>
              <a:rPr lang="zh-CN" altLang="el-GR" sz="16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砥砺前行</a:t>
            </a:r>
            <a:endParaRPr lang="zh-CN" altLang="el-GR" sz="1600" b="1" spc="6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" name="文本框 15" descr="段落标题1"/>
          <p:cNvSpPr txBox="1"/>
          <p:nvPr/>
        </p:nvSpPr>
        <p:spPr>
          <a:xfrm>
            <a:off x="1750060" y="5503545"/>
            <a:ext cx="996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spc="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用户界面</a:t>
            </a:r>
            <a:endParaRPr lang="zh-CN" altLang="en-US" sz="2400" b="1" spc="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17" name="文本框 16" descr="段落标题1"/>
          <p:cNvSpPr txBox="1"/>
          <p:nvPr/>
        </p:nvSpPr>
        <p:spPr>
          <a:xfrm>
            <a:off x="3268345" y="5267325"/>
            <a:ext cx="1365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详细结构图</a:t>
            </a:r>
            <a:endParaRPr kumimoji="0" lang="zh-CN" altLang="en-US" sz="2400" b="1" i="0" u="none" strike="noStrike" kern="1200" cap="none" spc="600" normalizeH="0" baseline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charset="-122"/>
              <a:ea typeface="华文行楷" panose="02010800040101010101" charset="-122"/>
              <a:cs typeface="Segoe UI" panose="020B0502040204020203" pitchFamily="34" charset="0"/>
            </a:endParaRPr>
          </a:p>
        </p:txBody>
      </p:sp>
      <p:sp>
        <p:nvSpPr>
          <p:cNvPr id="18" name="文本框 17" descr="段落标题1"/>
          <p:cNvSpPr txBox="1"/>
          <p:nvPr/>
        </p:nvSpPr>
        <p:spPr>
          <a:xfrm>
            <a:off x="5887085" y="4745990"/>
            <a:ext cx="11518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Segoe UI" panose="020B0502040204020203" pitchFamily="34" charset="0"/>
              </a:rPr>
              <a:t>测试用例</a:t>
            </a:r>
            <a:endParaRPr kumimoji="0" lang="zh-CN" altLang="en-US" sz="1200" b="1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"/>
          <p:cNvSpPr/>
          <p:nvPr/>
        </p:nvSpPr>
        <p:spPr>
          <a:xfrm>
            <a:off x="1255395" y="2925445"/>
            <a:ext cx="1091565" cy="10591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99845" y="3211195"/>
            <a:ext cx="1024255" cy="11601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1455C"/>
                </a:solidFill>
                <a:effectLst>
                  <a:outerShdw dist="63500" algn="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Segoe UI Light" panose="020B0502040204020203"/>
                <a:ea typeface="方正兰亭超细黑简体" panose="02000000000000000000" pitchFamily="2" charset="-122"/>
                <a:cs typeface="+mn-cs"/>
              </a:rPr>
              <a:t>目录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01455C"/>
              </a:solidFill>
              <a:effectLst>
                <a:outerShdw dist="63500" algn="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Segoe UI Light" panose="020B0502040204020203"/>
              <a:ea typeface="方正兰亭超细黑简体" panose="02000000000000000000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 rot="16200000">
            <a:off x="6292168" y="-778340"/>
            <a:ext cx="18000" cy="8568000"/>
          </a:xfrm>
          <a:prstGeom prst="rect">
            <a:avLst/>
          </a:prstGeom>
          <a:gradFill>
            <a:gsLst>
              <a:gs pos="76000">
                <a:schemeClr val="bg1">
                  <a:alpha val="43000"/>
                </a:schemeClr>
              </a:gs>
              <a:gs pos="49000">
                <a:schemeClr val="bg1"/>
              </a:gs>
              <a:gs pos="29000">
                <a:schemeClr val="bg1">
                  <a:alpha val="48000"/>
                </a:schemeClr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531995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57657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15175" y="3469784"/>
            <a:ext cx="77944" cy="77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640837" y="3469784"/>
            <a:ext cx="77944" cy="77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583319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27" name="文本框 26" descr="章节序号1"/>
          <p:cNvSpPr txBox="1"/>
          <p:nvPr/>
        </p:nvSpPr>
        <p:spPr>
          <a:xfrm>
            <a:off x="2383790" y="3677285"/>
            <a:ext cx="601980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8" name="文本框 27" descr="章节标题1"/>
          <p:cNvSpPr txBox="1"/>
          <p:nvPr/>
        </p:nvSpPr>
        <p:spPr>
          <a:xfrm>
            <a:off x="2383790" y="4009390"/>
            <a:ext cx="130429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需求分析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9" name="文本框 28" descr="章节概要1"/>
          <p:cNvSpPr txBox="1"/>
          <p:nvPr/>
        </p:nvSpPr>
        <p:spPr>
          <a:xfrm>
            <a:off x="2383790" y="4418330"/>
            <a:ext cx="2291715" cy="2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开始，是偶然，也是机遇</a:t>
            </a:r>
            <a:endParaRPr kumimoji="0" lang="zh-CN" altLang="en-US" sz="105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160307" y="3463590"/>
            <a:ext cx="84138" cy="841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cs typeface="+mn-cs"/>
            </a:endParaRPr>
          </a:p>
        </p:txBody>
      </p:sp>
      <p:sp>
        <p:nvSpPr>
          <p:cNvPr id="37" name="文本框 36" descr="章节序号2"/>
          <p:cNvSpPr txBox="1"/>
          <p:nvPr/>
        </p:nvSpPr>
        <p:spPr>
          <a:xfrm>
            <a:off x="3602990" y="1994535"/>
            <a:ext cx="637540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8" name="文本框 37" descr="章节标题2"/>
          <p:cNvSpPr txBox="1"/>
          <p:nvPr/>
        </p:nvSpPr>
        <p:spPr>
          <a:xfrm>
            <a:off x="3602990" y="2341880"/>
            <a:ext cx="285559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类图设计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39" name="文本框 38" descr="章节概要2"/>
          <p:cNvSpPr txBox="1"/>
          <p:nvPr/>
        </p:nvSpPr>
        <p:spPr>
          <a:xfrm>
            <a:off x="3602990" y="2747010"/>
            <a:ext cx="2291715" cy="25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好的设计，是成功的基础</a:t>
            </a:r>
            <a:endParaRPr kumimoji="0" lang="zh-CN" altLang="en-US" sz="105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8" name="文本框 47" descr="章节序号1"/>
          <p:cNvSpPr txBox="1"/>
          <p:nvPr/>
        </p:nvSpPr>
        <p:spPr>
          <a:xfrm>
            <a:off x="5107940" y="3700145"/>
            <a:ext cx="523875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9" name="文本框 48" descr="章节标题1"/>
          <p:cNvSpPr txBox="1"/>
          <p:nvPr/>
        </p:nvSpPr>
        <p:spPr>
          <a:xfrm>
            <a:off x="5107940" y="3994150"/>
            <a:ext cx="125920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测试用例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0" name="文本框 49" descr="章节概要1"/>
          <p:cNvSpPr txBox="1"/>
          <p:nvPr/>
        </p:nvSpPr>
        <p:spPr>
          <a:xfrm>
            <a:off x="5107940" y="4363720"/>
            <a:ext cx="2291715" cy="2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自我调整，自我提高，进步</a:t>
            </a:r>
            <a:endParaRPr kumimoji="0" lang="zh-CN" altLang="en-US" sz="105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2" name="文本框 51" descr="章节序号1"/>
          <p:cNvSpPr txBox="1"/>
          <p:nvPr/>
        </p:nvSpPr>
        <p:spPr>
          <a:xfrm>
            <a:off x="6169660" y="1985645"/>
            <a:ext cx="563880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53" name="文本框 52" descr="章节标题1"/>
          <p:cNvSpPr txBox="1"/>
          <p:nvPr/>
        </p:nvSpPr>
        <p:spPr>
          <a:xfrm>
            <a:off x="6169660" y="2310765"/>
            <a:ext cx="14198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代码书写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54" name="文本框 53" descr="章节概要1"/>
          <p:cNvSpPr txBox="1"/>
          <p:nvPr/>
        </p:nvSpPr>
        <p:spPr>
          <a:xfrm>
            <a:off x="6169660" y="2683510"/>
            <a:ext cx="229171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05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踏实走着每一步，解决办法永远比困难多</a:t>
            </a:r>
            <a:endParaRPr lang="zh-CN" altLang="en-US" sz="105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6" name="文本框 35" descr="章节序号1"/>
          <p:cNvSpPr txBox="1"/>
          <p:nvPr/>
        </p:nvSpPr>
        <p:spPr>
          <a:xfrm>
            <a:off x="7534275" y="3677285"/>
            <a:ext cx="523875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 descr="章节标题1"/>
          <p:cNvSpPr txBox="1"/>
          <p:nvPr/>
        </p:nvSpPr>
        <p:spPr>
          <a:xfrm>
            <a:off x="7534275" y="3971290"/>
            <a:ext cx="125920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会议纪要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1" name="文本框 40" descr="章节概要1"/>
          <p:cNvSpPr txBox="1"/>
          <p:nvPr/>
        </p:nvSpPr>
        <p:spPr>
          <a:xfrm>
            <a:off x="7534275" y="4340860"/>
            <a:ext cx="229171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05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走多远，走多久，也要低头看脚下的路</a:t>
            </a:r>
            <a:endParaRPr lang="zh-CN" altLang="en-US" sz="105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3" name="文本框 42" descr="章节序号1"/>
          <p:cNvSpPr txBox="1"/>
          <p:nvPr/>
        </p:nvSpPr>
        <p:spPr>
          <a:xfrm>
            <a:off x="9056370" y="1994535"/>
            <a:ext cx="563880" cy="369570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47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06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 descr="章节标题1"/>
          <p:cNvSpPr txBox="1"/>
          <p:nvPr/>
        </p:nvSpPr>
        <p:spPr>
          <a:xfrm>
            <a:off x="9056370" y="2319655"/>
            <a:ext cx="14198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项目介绍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5" name="文本框 44" descr="章节概要1"/>
          <p:cNvSpPr txBox="1"/>
          <p:nvPr/>
        </p:nvSpPr>
        <p:spPr>
          <a:xfrm>
            <a:off x="9056370" y="2692400"/>
            <a:ext cx="2291715" cy="43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只有足够努力，才会看上去毫不费力</a:t>
            </a:r>
            <a:endParaRPr kumimoji="0" lang="zh-CN" altLang="en-US" sz="105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01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需求分析</a:t>
            </a:r>
            <a:endParaRPr lang="zh-CN" altLang="en-US" sz="3600" b="1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开始，是偶然，也是机遇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2"/>
          <p:cNvSpPr/>
          <p:nvPr/>
        </p:nvSpPr>
        <p:spPr bwMode="auto">
          <a:xfrm>
            <a:off x="4645025" y="2020943"/>
            <a:ext cx="3249613" cy="3252788"/>
          </a:xfrm>
          <a:custGeom>
            <a:avLst/>
            <a:gdLst>
              <a:gd name="T0" fmla="*/ 42 w 1071"/>
              <a:gd name="T1" fmla="*/ 744 h 1071"/>
              <a:gd name="T2" fmla="*/ 0 w 1071"/>
              <a:gd name="T3" fmla="*/ 536 h 1071"/>
              <a:gd name="T4" fmla="*/ 42 w 1071"/>
              <a:gd name="T5" fmla="*/ 327 h 1071"/>
              <a:gd name="T6" fmla="*/ 156 w 1071"/>
              <a:gd name="T7" fmla="*/ 157 h 1071"/>
              <a:gd name="T8" fmla="*/ 327 w 1071"/>
              <a:gd name="T9" fmla="*/ 42 h 1071"/>
              <a:gd name="T10" fmla="*/ 535 w 1071"/>
              <a:gd name="T11" fmla="*/ 0 h 1071"/>
              <a:gd name="T12" fmla="*/ 744 w 1071"/>
              <a:gd name="T13" fmla="*/ 42 h 1071"/>
              <a:gd name="T14" fmla="*/ 914 w 1071"/>
              <a:gd name="T15" fmla="*/ 157 h 1071"/>
              <a:gd name="T16" fmla="*/ 1029 w 1071"/>
              <a:gd name="T17" fmla="*/ 327 h 1071"/>
              <a:gd name="T18" fmla="*/ 1071 w 1071"/>
              <a:gd name="T19" fmla="*/ 536 h 1071"/>
              <a:gd name="T20" fmla="*/ 1029 w 1071"/>
              <a:gd name="T21" fmla="*/ 744 h 1071"/>
              <a:gd name="T22" fmla="*/ 914 w 1071"/>
              <a:gd name="T23" fmla="*/ 915 h 1071"/>
              <a:gd name="T24" fmla="*/ 744 w 1071"/>
              <a:gd name="T25" fmla="*/ 1029 h 1071"/>
              <a:gd name="T26" fmla="*/ 535 w 1071"/>
              <a:gd name="T27" fmla="*/ 1071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71" h="1071">
                <a:moveTo>
                  <a:pt x="42" y="744"/>
                </a:moveTo>
                <a:cubicBezTo>
                  <a:pt x="15" y="680"/>
                  <a:pt x="0" y="610"/>
                  <a:pt x="0" y="536"/>
                </a:cubicBezTo>
                <a:cubicBezTo>
                  <a:pt x="0" y="462"/>
                  <a:pt x="15" y="391"/>
                  <a:pt x="42" y="327"/>
                </a:cubicBezTo>
                <a:cubicBezTo>
                  <a:pt x="69" y="263"/>
                  <a:pt x="108" y="205"/>
                  <a:pt x="156" y="157"/>
                </a:cubicBezTo>
                <a:cubicBezTo>
                  <a:pt x="205" y="108"/>
                  <a:pt x="263" y="69"/>
                  <a:pt x="327" y="42"/>
                </a:cubicBezTo>
                <a:cubicBezTo>
                  <a:pt x="391" y="15"/>
                  <a:pt x="461" y="0"/>
                  <a:pt x="535" y="0"/>
                </a:cubicBezTo>
                <a:cubicBezTo>
                  <a:pt x="609" y="0"/>
                  <a:pt x="680" y="15"/>
                  <a:pt x="744" y="42"/>
                </a:cubicBezTo>
                <a:cubicBezTo>
                  <a:pt x="808" y="69"/>
                  <a:pt x="866" y="108"/>
                  <a:pt x="914" y="157"/>
                </a:cubicBezTo>
                <a:cubicBezTo>
                  <a:pt x="963" y="205"/>
                  <a:pt x="1002" y="263"/>
                  <a:pt x="1029" y="327"/>
                </a:cubicBezTo>
                <a:cubicBezTo>
                  <a:pt x="1056" y="391"/>
                  <a:pt x="1071" y="462"/>
                  <a:pt x="1071" y="536"/>
                </a:cubicBezTo>
                <a:cubicBezTo>
                  <a:pt x="1071" y="610"/>
                  <a:pt x="1056" y="680"/>
                  <a:pt x="1029" y="744"/>
                </a:cubicBezTo>
                <a:cubicBezTo>
                  <a:pt x="1002" y="808"/>
                  <a:pt x="963" y="866"/>
                  <a:pt x="914" y="915"/>
                </a:cubicBezTo>
                <a:cubicBezTo>
                  <a:pt x="866" y="963"/>
                  <a:pt x="808" y="1002"/>
                  <a:pt x="744" y="1029"/>
                </a:cubicBezTo>
                <a:cubicBezTo>
                  <a:pt x="680" y="1056"/>
                  <a:pt x="609" y="1071"/>
                  <a:pt x="535" y="1071"/>
                </a:cubicBezTo>
              </a:path>
            </a:pathLst>
          </a:custGeom>
          <a:noFill/>
          <a:ln w="304800" cap="flat"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4" name="Freeform 63"/>
          <p:cNvSpPr/>
          <p:nvPr/>
        </p:nvSpPr>
        <p:spPr bwMode="auto">
          <a:xfrm>
            <a:off x="4772025" y="4279956"/>
            <a:ext cx="1497013" cy="993775"/>
          </a:xfrm>
          <a:custGeom>
            <a:avLst/>
            <a:gdLst>
              <a:gd name="T0" fmla="*/ 493 w 493"/>
              <a:gd name="T1" fmla="*/ 327 h 327"/>
              <a:gd name="T2" fmla="*/ 285 w 493"/>
              <a:gd name="T3" fmla="*/ 285 h 327"/>
              <a:gd name="T4" fmla="*/ 114 w 493"/>
              <a:gd name="T5" fmla="*/ 171 h 327"/>
              <a:gd name="T6" fmla="*/ 0 w 493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3" h="327">
                <a:moveTo>
                  <a:pt x="493" y="327"/>
                </a:moveTo>
                <a:cubicBezTo>
                  <a:pt x="419" y="327"/>
                  <a:pt x="349" y="312"/>
                  <a:pt x="285" y="285"/>
                </a:cubicBezTo>
                <a:cubicBezTo>
                  <a:pt x="221" y="258"/>
                  <a:pt x="163" y="219"/>
                  <a:pt x="114" y="171"/>
                </a:cubicBezTo>
                <a:cubicBezTo>
                  <a:pt x="66" y="122"/>
                  <a:pt x="27" y="64"/>
                  <a:pt x="0" y="0"/>
                </a:cubicBezTo>
              </a:path>
            </a:pathLst>
          </a:custGeom>
          <a:noFill/>
          <a:ln w="304800" cap="flat">
            <a:solidFill>
              <a:schemeClr val="bg1">
                <a:alpha val="4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6" name="Rectangle 71"/>
          <p:cNvSpPr>
            <a:spLocks noChangeArrowheads="1"/>
          </p:cNvSpPr>
          <p:nvPr/>
        </p:nvSpPr>
        <p:spPr bwMode="auto">
          <a:xfrm>
            <a:off x="4924013" y="2975884"/>
            <a:ext cx="27699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需求说明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7" name="Rectangle 72"/>
          <p:cNvSpPr>
            <a:spLocks noChangeArrowheads="1"/>
          </p:cNvSpPr>
          <p:nvPr/>
        </p:nvSpPr>
        <p:spPr bwMode="auto">
          <a:xfrm>
            <a:off x="4912224" y="3806881"/>
            <a:ext cx="27136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requirement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2127250" y="3054406"/>
            <a:ext cx="9217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75%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2" name="Oval 73"/>
          <p:cNvSpPr>
            <a:spLocks noChangeArrowheads="1"/>
          </p:cNvSpPr>
          <p:nvPr/>
        </p:nvSpPr>
        <p:spPr bwMode="auto">
          <a:xfrm>
            <a:off x="1811338" y="2549581"/>
            <a:ext cx="1562100" cy="1563688"/>
          </a:xfrm>
          <a:prstGeom prst="ellipse">
            <a:avLst/>
          </a:prstGeom>
          <a:noFill/>
          <a:ln w="242888" cap="flat">
            <a:gradFill>
              <a:gsLst>
                <a:gs pos="0">
                  <a:srgbClr val="008278"/>
                </a:gs>
                <a:gs pos="100000">
                  <a:srgbClr val="008278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3" name="Rectangle 107"/>
          <p:cNvSpPr>
            <a:spLocks noChangeArrowheads="1"/>
          </p:cNvSpPr>
          <p:nvPr/>
        </p:nvSpPr>
        <p:spPr bwMode="auto">
          <a:xfrm>
            <a:off x="9458325" y="3054406"/>
            <a:ext cx="9217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rPr>
              <a:t>25%</a:t>
            </a: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4" name="Oval 108"/>
          <p:cNvSpPr>
            <a:spLocks noChangeArrowheads="1"/>
          </p:cNvSpPr>
          <p:nvPr/>
        </p:nvSpPr>
        <p:spPr bwMode="auto">
          <a:xfrm>
            <a:off x="9142413" y="2549581"/>
            <a:ext cx="1562100" cy="1563688"/>
          </a:xfrm>
          <a:prstGeom prst="ellipse">
            <a:avLst/>
          </a:prstGeom>
          <a:noFill/>
          <a:ln w="242888" cap="flat">
            <a:gradFill>
              <a:gsLst>
                <a:gs pos="0">
                  <a:srgbClr val="008278"/>
                </a:gs>
                <a:gs pos="100000">
                  <a:srgbClr val="008278">
                    <a:alpha val="2000"/>
                  </a:srgbClr>
                </a:gs>
              </a:gsLst>
              <a:lin ang="5400000" scaled="1"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6" name="TextBox 176"/>
          <p:cNvSpPr txBox="1"/>
          <p:nvPr/>
        </p:nvSpPr>
        <p:spPr>
          <a:xfrm>
            <a:off x="1875257" y="438848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功能性需求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8" name="TextBox 176"/>
          <p:cNvSpPr txBox="1"/>
          <p:nvPr/>
        </p:nvSpPr>
        <p:spPr>
          <a:xfrm>
            <a:off x="9155787" y="4426736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非功能性需求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7" grpId="0"/>
      <p:bldP spid="28" grpId="0"/>
      <p:bldP spid="32" grpId="0" animBg="1"/>
      <p:bldP spid="33" grpId="0"/>
      <p:bldP spid="34" grpId="0" animBg="1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85193" y="410523"/>
            <a:ext cx="3802660" cy="6288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80"/>
              </a:highlight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-11143" y="2736767"/>
            <a:ext cx="12214286" cy="41148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62000">
                <a:srgbClr val="51BFA7">
                  <a:alpha val="33000"/>
                </a:srgbClr>
              </a:gs>
              <a:gs pos="36000">
                <a:srgbClr val="4CBDA4">
                  <a:lumMod val="96000"/>
                  <a:lumOff val="4000"/>
                  <a:alpha val="2000"/>
                </a:srgbClr>
              </a:gs>
              <a:gs pos="88000">
                <a:srgbClr val="4CBDA4">
                  <a:alpha val="61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96099" y="1625869"/>
            <a:ext cx="4161051" cy="4596868"/>
            <a:chOff x="1098678" y="887948"/>
            <a:chExt cx="4900624" cy="5413902"/>
          </a:xfrm>
        </p:grpSpPr>
        <p:grpSp>
          <p:nvGrpSpPr>
            <p:cNvPr id="23" name="组合 22"/>
            <p:cNvGrpSpPr/>
            <p:nvPr/>
          </p:nvGrpSpPr>
          <p:grpSpPr>
            <a:xfrm>
              <a:off x="1098678" y="887948"/>
              <a:ext cx="4900624" cy="5413902"/>
              <a:chOff x="3608070" y="806132"/>
              <a:chExt cx="5001984" cy="552587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623310" y="818356"/>
                <a:ext cx="4932363" cy="4932363"/>
              </a:xfrm>
              <a:prstGeom prst="ellipse">
                <a:avLst/>
              </a:prstGeom>
              <a:noFill/>
              <a:ln w="15875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066857" y="1257300"/>
                <a:ext cx="4054476" cy="4054476"/>
              </a:xfrm>
              <a:prstGeom prst="ellipse">
                <a:avLst/>
              </a:prstGeom>
              <a:noFill/>
              <a:ln>
                <a:solidFill>
                  <a:schemeClr val="bg1"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495800" y="1684338"/>
                <a:ext cx="3200400" cy="3200400"/>
              </a:xfrm>
              <a:prstGeom prst="ellipse">
                <a:avLst/>
              </a:prstGeom>
              <a:noFill/>
              <a:ln>
                <a:solidFill>
                  <a:schemeClr val="bg1">
                    <a:alpha val="2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956810" y="2141538"/>
                <a:ext cx="2286000" cy="2286000"/>
              </a:xfrm>
              <a:prstGeom prst="ellipse">
                <a:avLst/>
              </a:prstGeom>
              <a:solidFill>
                <a:srgbClr val="01364D"/>
              </a:solidFill>
              <a:ln>
                <a:solidFill>
                  <a:schemeClr val="bg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>
                <a:off x="3608070" y="806132"/>
                <a:ext cx="4956810" cy="4956810"/>
              </a:xfrm>
              <a:prstGeom prst="arc">
                <a:avLst>
                  <a:gd name="adj1" fmla="val 19605176"/>
                  <a:gd name="adj2" fmla="val 6878941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419100">
                  <a:srgbClr val="43AB98">
                    <a:alpha val="8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>
                <a:off x="4080510" y="1265237"/>
                <a:ext cx="4038600" cy="4038600"/>
              </a:xfrm>
              <a:prstGeom prst="arc">
                <a:avLst>
                  <a:gd name="adj1" fmla="val 6359088"/>
                  <a:gd name="adj2" fmla="val 11782640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381000">
                  <a:srgbClr val="43AB98">
                    <a:alpha val="6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30" name="弧形 29"/>
              <p:cNvSpPr/>
              <p:nvPr/>
            </p:nvSpPr>
            <p:spPr>
              <a:xfrm>
                <a:off x="4488498" y="1677033"/>
                <a:ext cx="3215006" cy="3215008"/>
              </a:xfrm>
              <a:prstGeom prst="arc">
                <a:avLst>
                  <a:gd name="adj1" fmla="val 10489055"/>
                  <a:gd name="adj2" fmla="val 15585672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241300">
                  <a:srgbClr val="43AB98">
                    <a:alpha val="11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sp>
            <p:nvSpPr>
              <p:cNvPr id="31" name="弧形 30"/>
              <p:cNvSpPr/>
              <p:nvPr/>
            </p:nvSpPr>
            <p:spPr>
              <a:xfrm>
                <a:off x="4957688" y="2148840"/>
                <a:ext cx="2272814" cy="2272816"/>
              </a:xfrm>
              <a:prstGeom prst="arc">
                <a:avLst>
                  <a:gd name="adj1" fmla="val 18854166"/>
                  <a:gd name="adj2" fmla="val 4567817"/>
                </a:avLst>
              </a:prstGeom>
              <a:ln w="25400" cap="rnd">
                <a:solidFill>
                  <a:srgbClr val="43AB98"/>
                </a:solidFill>
                <a:round/>
              </a:ln>
              <a:effectLst>
                <a:glow rad="190500">
                  <a:srgbClr val="43AB98">
                    <a:alpha val="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/>
                  <a:cs typeface="+mn-cs"/>
                </a:endParaRPr>
              </a:p>
            </p:txBody>
          </p:sp>
          <p:graphicFrame>
            <p:nvGraphicFramePr>
              <p:cNvPr id="32" name="图表 31"/>
              <p:cNvGraphicFramePr/>
              <p:nvPr/>
            </p:nvGraphicFramePr>
            <p:xfrm>
              <a:off x="5333390" y="2141538"/>
              <a:ext cx="1525220" cy="194625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cxnSp>
            <p:nvCxnSpPr>
              <p:cNvPr id="34" name="直接连接符 33"/>
              <p:cNvCxnSpPr/>
              <p:nvPr/>
            </p:nvCxnSpPr>
            <p:spPr>
              <a:xfrm flipH="1">
                <a:off x="7613642" y="5574837"/>
                <a:ext cx="996412" cy="757173"/>
              </a:xfrm>
              <a:prstGeom prst="line">
                <a:avLst/>
              </a:prstGeom>
              <a:ln w="6350">
                <a:gradFill flip="none" rotWithShape="1"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0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等腰三角形 37"/>
            <p:cNvSpPr/>
            <p:nvPr/>
          </p:nvSpPr>
          <p:spPr>
            <a:xfrm rot="9640313">
              <a:off x="3032007" y="3037919"/>
              <a:ext cx="883498" cy="761638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outerShdw dist="381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cs typeface="+mn-cs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5300000">
              <a:off x="3549881" y="2976280"/>
              <a:ext cx="425408" cy="366732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outerShdw dist="381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cs typeface="+mn-cs"/>
              </a:endParaRPr>
            </a:p>
          </p:txBody>
        </p:sp>
      </p:grpSp>
      <p:sp>
        <p:nvSpPr>
          <p:cNvPr id="40" name="文本框 39" descr="页面标题"/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功能性需求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471638" y="737547"/>
            <a:ext cx="1570701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思想气泡: 云 6"/>
          <p:cNvSpPr/>
          <p:nvPr/>
        </p:nvSpPr>
        <p:spPr>
          <a:xfrm>
            <a:off x="10412892" y="724688"/>
            <a:ext cx="1638536" cy="92614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￣▽￣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)~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05" y="868045"/>
            <a:ext cx="3826510" cy="581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63163" y="3456073"/>
            <a:ext cx="652470" cy="45719"/>
          </a:xfrm>
          <a:prstGeom prst="rect">
            <a:avLst/>
          </a:prstGeom>
          <a:gradFill>
            <a:gsLst>
              <a:gs pos="0">
                <a:srgbClr val="008278"/>
              </a:gs>
              <a:gs pos="100000">
                <a:srgbClr val="008278">
                  <a:alpha val="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任意多边形 20"/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 descr="页面标题"/>
          <p:cNvSpPr txBox="1"/>
          <p:nvPr/>
        </p:nvSpPr>
        <p:spPr>
          <a:xfrm>
            <a:off x="380554" y="224166"/>
            <a:ext cx="3219979" cy="500522"/>
          </a:xfrm>
          <a:prstGeom prst="rect">
            <a:avLst/>
          </a:prstGeom>
          <a:noFill/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用户界面</a:t>
            </a:r>
            <a:endParaRPr kumimoji="0" lang="zh-CN" altLang="en-US" sz="2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37376" y="724688"/>
            <a:ext cx="1131147" cy="0"/>
          </a:xfrm>
          <a:prstGeom prst="line">
            <a:avLst/>
          </a:prstGeom>
          <a:ln w="2222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44" y="1002156"/>
            <a:ext cx="5605945" cy="4853688"/>
          </a:xfrm>
          <a:prstGeom prst="rect">
            <a:avLst/>
          </a:prstGeom>
        </p:spPr>
      </p:pic>
      <p:cxnSp>
        <p:nvCxnSpPr>
          <p:cNvPr id="4" name="连接符: 曲线 3"/>
          <p:cNvCxnSpPr/>
          <p:nvPr/>
        </p:nvCxnSpPr>
        <p:spPr>
          <a:xfrm>
            <a:off x="1102949" y="1002156"/>
            <a:ext cx="4113944" cy="3223335"/>
          </a:xfrm>
          <a:prstGeom prst="curvedConnector3">
            <a:avLst/>
          </a:prstGeom>
          <a:ln w="38100">
            <a:solidFill>
              <a:schemeClr val="bg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H="1">
            <a:off x="7368770" y="418841"/>
            <a:ext cx="1550114" cy="1177932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9541718" y="4765745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1849179" y="2374800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2184791" y="4640912"/>
            <a:ext cx="1240221" cy="94244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8753657" y="1247403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4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7039806" y="3641376"/>
            <a:ext cx="996412" cy="757173"/>
          </a:xfrm>
          <a:prstGeom prst="line">
            <a:avLst/>
          </a:prstGeom>
          <a:ln w="6350">
            <a:gradFill flip="none" rotWithShape="1">
              <a:gsLst>
                <a:gs pos="0">
                  <a:schemeClr val="bg1">
                    <a:alpha val="5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 rot="10800000">
            <a:off x="10302" y="8676"/>
            <a:ext cx="12181697" cy="6849324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 flip="none" rotWithShape="1">
            <a:gsLst>
              <a:gs pos="0">
                <a:srgbClr val="4CBDA4">
                  <a:alpha val="0"/>
                </a:srgbClr>
              </a:gs>
              <a:gs pos="56000">
                <a:srgbClr val="4CBDA4">
                  <a:lumMod val="96000"/>
                  <a:lumOff val="4000"/>
                  <a:alpha val="2000"/>
                </a:srgbClr>
              </a:gs>
              <a:gs pos="84000">
                <a:srgbClr val="4CBDA4">
                  <a:alpha val="21000"/>
                </a:srgbClr>
              </a:gs>
              <a:gs pos="100000">
                <a:srgbClr val="4CBDA4">
                  <a:lumMod val="70000"/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 descr="章节序号1"/>
          <p:cNvSpPr txBox="1"/>
          <p:nvPr/>
        </p:nvSpPr>
        <p:spPr>
          <a:xfrm>
            <a:off x="1373662" y="2429027"/>
            <a:ext cx="1991290" cy="1569660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36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02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3" name="等腰三角形 42"/>
          <p:cNvSpPr/>
          <p:nvPr/>
        </p:nvSpPr>
        <p:spPr>
          <a:xfrm>
            <a:off x="1543050" y="2759523"/>
            <a:ext cx="2228850" cy="1213486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726074" y="1648309"/>
            <a:ext cx="2977284" cy="2753942"/>
            <a:chOff x="5278629" y="2471806"/>
            <a:chExt cx="1743558" cy="1612764"/>
          </a:xfrm>
        </p:grpSpPr>
        <p:grpSp>
          <p:nvGrpSpPr>
            <p:cNvPr id="48" name="组合 47"/>
            <p:cNvGrpSpPr/>
            <p:nvPr/>
          </p:nvGrpSpPr>
          <p:grpSpPr>
            <a:xfrm>
              <a:off x="5396142" y="2471806"/>
              <a:ext cx="1626045" cy="1515925"/>
              <a:chOff x="4619529" y="2032795"/>
              <a:chExt cx="2909045" cy="2712037"/>
            </a:xfrm>
          </p:grpSpPr>
          <p:sp>
            <p:nvSpPr>
              <p:cNvPr id="58" name="任意多边形 57"/>
              <p:cNvSpPr/>
              <p:nvPr/>
            </p:nvSpPr>
            <p:spPr>
              <a:xfrm>
                <a:off x="4675434" y="2078502"/>
                <a:ext cx="2813538" cy="2616591"/>
              </a:xfrm>
              <a:custGeom>
                <a:avLst/>
                <a:gdLst>
                  <a:gd name="connsiteX0" fmla="*/ 506437 w 2813538"/>
                  <a:gd name="connsiteY0" fmla="*/ 0 h 2616591"/>
                  <a:gd name="connsiteX1" fmla="*/ 815926 w 2813538"/>
                  <a:gd name="connsiteY1" fmla="*/ 1491176 h 2616591"/>
                  <a:gd name="connsiteX2" fmla="*/ 0 w 2813538"/>
                  <a:gd name="connsiteY2" fmla="*/ 2602523 h 2616591"/>
                  <a:gd name="connsiteX3" fmla="*/ 844061 w 2813538"/>
                  <a:gd name="connsiteY3" fmla="*/ 1997613 h 2616591"/>
                  <a:gd name="connsiteX4" fmla="*/ 2222695 w 2813538"/>
                  <a:gd name="connsiteY4" fmla="*/ 2616591 h 2616591"/>
                  <a:gd name="connsiteX5" fmla="*/ 1420837 w 2813538"/>
                  <a:gd name="connsiteY5" fmla="*/ 1688123 h 2616591"/>
                  <a:gd name="connsiteX6" fmla="*/ 2813538 w 2813538"/>
                  <a:gd name="connsiteY6" fmla="*/ 1322363 h 2616591"/>
                  <a:gd name="connsiteX7" fmla="*/ 1505243 w 2813538"/>
                  <a:gd name="connsiteY7" fmla="*/ 1308296 h 2616591"/>
                  <a:gd name="connsiteX8" fmla="*/ 1772529 w 2813538"/>
                  <a:gd name="connsiteY8" fmla="*/ 309490 h 2616591"/>
                  <a:gd name="connsiteX9" fmla="*/ 970671 w 2813538"/>
                  <a:gd name="connsiteY9" fmla="*/ 801859 h 2616591"/>
                  <a:gd name="connsiteX10" fmla="*/ 900332 w 2813538"/>
                  <a:gd name="connsiteY10" fmla="*/ 900333 h 2616591"/>
                  <a:gd name="connsiteX11" fmla="*/ 872197 w 2813538"/>
                  <a:gd name="connsiteY11" fmla="*/ 984739 h 2616591"/>
                  <a:gd name="connsiteX12" fmla="*/ 844061 w 2813538"/>
                  <a:gd name="connsiteY12" fmla="*/ 1055077 h 2616591"/>
                  <a:gd name="connsiteX13" fmla="*/ 801858 w 2813538"/>
                  <a:gd name="connsiteY13" fmla="*/ 1111348 h 2616591"/>
                  <a:gd name="connsiteX14" fmla="*/ 787791 w 2813538"/>
                  <a:gd name="connsiteY14" fmla="*/ 1181687 h 2616591"/>
                  <a:gd name="connsiteX15" fmla="*/ 815926 w 2813538"/>
                  <a:gd name="connsiteY15" fmla="*/ 1252025 h 2616591"/>
                  <a:gd name="connsiteX16" fmla="*/ 956603 w 2813538"/>
                  <a:gd name="connsiteY16" fmla="*/ 1153551 h 2616591"/>
                  <a:gd name="connsiteX17" fmla="*/ 1041009 w 2813538"/>
                  <a:gd name="connsiteY17" fmla="*/ 1083213 h 2616591"/>
                  <a:gd name="connsiteX18" fmla="*/ 1055077 w 2813538"/>
                  <a:gd name="connsiteY18" fmla="*/ 1041010 h 2616591"/>
                  <a:gd name="connsiteX19" fmla="*/ 759655 w 2813538"/>
                  <a:gd name="connsiteY19" fmla="*/ 1378634 h 2616591"/>
                  <a:gd name="connsiteX0-1" fmla="*/ 506437 w 2813538"/>
                  <a:gd name="connsiteY0-2" fmla="*/ 0 h 2616591"/>
                  <a:gd name="connsiteX1-3" fmla="*/ 815926 w 2813538"/>
                  <a:gd name="connsiteY1-4" fmla="*/ 1491176 h 2616591"/>
                  <a:gd name="connsiteX2-5" fmla="*/ 0 w 2813538"/>
                  <a:gd name="connsiteY2-6" fmla="*/ 2602523 h 2616591"/>
                  <a:gd name="connsiteX3-7" fmla="*/ 844061 w 2813538"/>
                  <a:gd name="connsiteY3-8" fmla="*/ 1997613 h 2616591"/>
                  <a:gd name="connsiteX4-9" fmla="*/ 2222695 w 2813538"/>
                  <a:gd name="connsiteY4-10" fmla="*/ 2616591 h 2616591"/>
                  <a:gd name="connsiteX5-11" fmla="*/ 1420837 w 2813538"/>
                  <a:gd name="connsiteY5-12" fmla="*/ 1688123 h 2616591"/>
                  <a:gd name="connsiteX6-13" fmla="*/ 2813538 w 2813538"/>
                  <a:gd name="connsiteY6-14" fmla="*/ 1322363 h 2616591"/>
                  <a:gd name="connsiteX7-15" fmla="*/ 1505243 w 2813538"/>
                  <a:gd name="connsiteY7-16" fmla="*/ 1308296 h 2616591"/>
                  <a:gd name="connsiteX8-17" fmla="*/ 1772529 w 2813538"/>
                  <a:gd name="connsiteY8-18" fmla="*/ 309490 h 2616591"/>
                  <a:gd name="connsiteX9-19" fmla="*/ 970671 w 2813538"/>
                  <a:gd name="connsiteY9-20" fmla="*/ 801859 h 2616591"/>
                  <a:gd name="connsiteX10-21" fmla="*/ 900332 w 2813538"/>
                  <a:gd name="connsiteY10-22" fmla="*/ 900333 h 2616591"/>
                  <a:gd name="connsiteX11-23" fmla="*/ 872197 w 2813538"/>
                  <a:gd name="connsiteY11-24" fmla="*/ 984739 h 2616591"/>
                  <a:gd name="connsiteX12-25" fmla="*/ 844061 w 2813538"/>
                  <a:gd name="connsiteY12-26" fmla="*/ 1055077 h 2616591"/>
                  <a:gd name="connsiteX13-27" fmla="*/ 801858 w 2813538"/>
                  <a:gd name="connsiteY13-28" fmla="*/ 1111348 h 2616591"/>
                  <a:gd name="connsiteX14-29" fmla="*/ 787791 w 2813538"/>
                  <a:gd name="connsiteY14-30" fmla="*/ 1181687 h 2616591"/>
                  <a:gd name="connsiteX15-31" fmla="*/ 956603 w 2813538"/>
                  <a:gd name="connsiteY15-32" fmla="*/ 1153551 h 2616591"/>
                  <a:gd name="connsiteX16-33" fmla="*/ 1041009 w 2813538"/>
                  <a:gd name="connsiteY16-34" fmla="*/ 1083213 h 2616591"/>
                  <a:gd name="connsiteX17-35" fmla="*/ 1055077 w 2813538"/>
                  <a:gd name="connsiteY17-36" fmla="*/ 1041010 h 2616591"/>
                  <a:gd name="connsiteX18-37" fmla="*/ 759655 w 2813538"/>
                  <a:gd name="connsiteY18-38" fmla="*/ 1378634 h 2616591"/>
                  <a:gd name="connsiteX0-39" fmla="*/ 506437 w 2813538"/>
                  <a:gd name="connsiteY0-40" fmla="*/ 0 h 2616591"/>
                  <a:gd name="connsiteX1-41" fmla="*/ 815926 w 2813538"/>
                  <a:gd name="connsiteY1-42" fmla="*/ 1491176 h 2616591"/>
                  <a:gd name="connsiteX2-43" fmla="*/ 0 w 2813538"/>
                  <a:gd name="connsiteY2-44" fmla="*/ 2602523 h 2616591"/>
                  <a:gd name="connsiteX3-45" fmla="*/ 844061 w 2813538"/>
                  <a:gd name="connsiteY3-46" fmla="*/ 1997613 h 2616591"/>
                  <a:gd name="connsiteX4-47" fmla="*/ 2222695 w 2813538"/>
                  <a:gd name="connsiteY4-48" fmla="*/ 2616591 h 2616591"/>
                  <a:gd name="connsiteX5-49" fmla="*/ 1420837 w 2813538"/>
                  <a:gd name="connsiteY5-50" fmla="*/ 1688123 h 2616591"/>
                  <a:gd name="connsiteX6-51" fmla="*/ 2813538 w 2813538"/>
                  <a:gd name="connsiteY6-52" fmla="*/ 1322363 h 2616591"/>
                  <a:gd name="connsiteX7-53" fmla="*/ 1505243 w 2813538"/>
                  <a:gd name="connsiteY7-54" fmla="*/ 1308296 h 2616591"/>
                  <a:gd name="connsiteX8-55" fmla="*/ 1772529 w 2813538"/>
                  <a:gd name="connsiteY8-56" fmla="*/ 309490 h 2616591"/>
                  <a:gd name="connsiteX9-57" fmla="*/ 970671 w 2813538"/>
                  <a:gd name="connsiteY9-58" fmla="*/ 801859 h 2616591"/>
                  <a:gd name="connsiteX10-59" fmla="*/ 900332 w 2813538"/>
                  <a:gd name="connsiteY10-60" fmla="*/ 900333 h 2616591"/>
                  <a:gd name="connsiteX11-61" fmla="*/ 872197 w 2813538"/>
                  <a:gd name="connsiteY11-62" fmla="*/ 984739 h 2616591"/>
                  <a:gd name="connsiteX12-63" fmla="*/ 844061 w 2813538"/>
                  <a:gd name="connsiteY12-64" fmla="*/ 1055077 h 2616591"/>
                  <a:gd name="connsiteX13-65" fmla="*/ 801858 w 2813538"/>
                  <a:gd name="connsiteY13-66" fmla="*/ 1111348 h 2616591"/>
                  <a:gd name="connsiteX14-67" fmla="*/ 787791 w 2813538"/>
                  <a:gd name="connsiteY14-68" fmla="*/ 1181687 h 2616591"/>
                  <a:gd name="connsiteX15-69" fmla="*/ 1041009 w 2813538"/>
                  <a:gd name="connsiteY15-70" fmla="*/ 1083213 h 2616591"/>
                  <a:gd name="connsiteX16-71" fmla="*/ 1055077 w 2813538"/>
                  <a:gd name="connsiteY16-72" fmla="*/ 1041010 h 2616591"/>
                  <a:gd name="connsiteX17-73" fmla="*/ 759655 w 2813538"/>
                  <a:gd name="connsiteY17-74" fmla="*/ 1378634 h 2616591"/>
                  <a:gd name="connsiteX0-75" fmla="*/ 506437 w 2813538"/>
                  <a:gd name="connsiteY0-76" fmla="*/ 0 h 2616591"/>
                  <a:gd name="connsiteX1-77" fmla="*/ 815926 w 2813538"/>
                  <a:gd name="connsiteY1-78" fmla="*/ 1491176 h 2616591"/>
                  <a:gd name="connsiteX2-79" fmla="*/ 0 w 2813538"/>
                  <a:gd name="connsiteY2-80" fmla="*/ 2602523 h 2616591"/>
                  <a:gd name="connsiteX3-81" fmla="*/ 844061 w 2813538"/>
                  <a:gd name="connsiteY3-82" fmla="*/ 1997613 h 2616591"/>
                  <a:gd name="connsiteX4-83" fmla="*/ 2222695 w 2813538"/>
                  <a:gd name="connsiteY4-84" fmla="*/ 2616591 h 2616591"/>
                  <a:gd name="connsiteX5-85" fmla="*/ 1420837 w 2813538"/>
                  <a:gd name="connsiteY5-86" fmla="*/ 1688123 h 2616591"/>
                  <a:gd name="connsiteX6-87" fmla="*/ 2813538 w 2813538"/>
                  <a:gd name="connsiteY6-88" fmla="*/ 1322363 h 2616591"/>
                  <a:gd name="connsiteX7-89" fmla="*/ 1505243 w 2813538"/>
                  <a:gd name="connsiteY7-90" fmla="*/ 1308296 h 2616591"/>
                  <a:gd name="connsiteX8-91" fmla="*/ 1772529 w 2813538"/>
                  <a:gd name="connsiteY8-92" fmla="*/ 309490 h 2616591"/>
                  <a:gd name="connsiteX9-93" fmla="*/ 970671 w 2813538"/>
                  <a:gd name="connsiteY9-94" fmla="*/ 801859 h 2616591"/>
                  <a:gd name="connsiteX10-95" fmla="*/ 900332 w 2813538"/>
                  <a:gd name="connsiteY10-96" fmla="*/ 900333 h 2616591"/>
                  <a:gd name="connsiteX11-97" fmla="*/ 872197 w 2813538"/>
                  <a:gd name="connsiteY11-98" fmla="*/ 984739 h 2616591"/>
                  <a:gd name="connsiteX12-99" fmla="*/ 844061 w 2813538"/>
                  <a:gd name="connsiteY12-100" fmla="*/ 1055077 h 2616591"/>
                  <a:gd name="connsiteX13-101" fmla="*/ 801858 w 2813538"/>
                  <a:gd name="connsiteY13-102" fmla="*/ 1111348 h 2616591"/>
                  <a:gd name="connsiteX14-103" fmla="*/ 787791 w 2813538"/>
                  <a:gd name="connsiteY14-104" fmla="*/ 1181687 h 2616591"/>
                  <a:gd name="connsiteX15-105" fmla="*/ 1041009 w 2813538"/>
                  <a:gd name="connsiteY15-106" fmla="*/ 1083213 h 2616591"/>
                  <a:gd name="connsiteX16-107" fmla="*/ 759655 w 2813538"/>
                  <a:gd name="connsiteY16-108" fmla="*/ 1378634 h 2616591"/>
                  <a:gd name="connsiteX0-109" fmla="*/ 506437 w 2813538"/>
                  <a:gd name="connsiteY0-110" fmla="*/ 0 h 2616591"/>
                  <a:gd name="connsiteX1-111" fmla="*/ 815926 w 2813538"/>
                  <a:gd name="connsiteY1-112" fmla="*/ 1491176 h 2616591"/>
                  <a:gd name="connsiteX2-113" fmla="*/ 0 w 2813538"/>
                  <a:gd name="connsiteY2-114" fmla="*/ 2602523 h 2616591"/>
                  <a:gd name="connsiteX3-115" fmla="*/ 844061 w 2813538"/>
                  <a:gd name="connsiteY3-116" fmla="*/ 1997613 h 2616591"/>
                  <a:gd name="connsiteX4-117" fmla="*/ 2222695 w 2813538"/>
                  <a:gd name="connsiteY4-118" fmla="*/ 2616591 h 2616591"/>
                  <a:gd name="connsiteX5-119" fmla="*/ 1420837 w 2813538"/>
                  <a:gd name="connsiteY5-120" fmla="*/ 1688123 h 2616591"/>
                  <a:gd name="connsiteX6-121" fmla="*/ 2813538 w 2813538"/>
                  <a:gd name="connsiteY6-122" fmla="*/ 1322363 h 2616591"/>
                  <a:gd name="connsiteX7-123" fmla="*/ 1505243 w 2813538"/>
                  <a:gd name="connsiteY7-124" fmla="*/ 1308296 h 2616591"/>
                  <a:gd name="connsiteX8-125" fmla="*/ 1772529 w 2813538"/>
                  <a:gd name="connsiteY8-126" fmla="*/ 309490 h 2616591"/>
                  <a:gd name="connsiteX9-127" fmla="*/ 970671 w 2813538"/>
                  <a:gd name="connsiteY9-128" fmla="*/ 801859 h 2616591"/>
                  <a:gd name="connsiteX10-129" fmla="*/ 900332 w 2813538"/>
                  <a:gd name="connsiteY10-130" fmla="*/ 900333 h 2616591"/>
                  <a:gd name="connsiteX11-131" fmla="*/ 872197 w 2813538"/>
                  <a:gd name="connsiteY11-132" fmla="*/ 984739 h 2616591"/>
                  <a:gd name="connsiteX12-133" fmla="*/ 844061 w 2813538"/>
                  <a:gd name="connsiteY12-134" fmla="*/ 1055077 h 2616591"/>
                  <a:gd name="connsiteX13-135" fmla="*/ 801858 w 2813538"/>
                  <a:gd name="connsiteY13-136" fmla="*/ 1111348 h 2616591"/>
                  <a:gd name="connsiteX14-137" fmla="*/ 1041009 w 2813538"/>
                  <a:gd name="connsiteY14-138" fmla="*/ 1083213 h 2616591"/>
                  <a:gd name="connsiteX15-139" fmla="*/ 759655 w 2813538"/>
                  <a:gd name="connsiteY15-140" fmla="*/ 1378634 h 2616591"/>
                  <a:gd name="connsiteX0-141" fmla="*/ 506437 w 2813538"/>
                  <a:gd name="connsiteY0-142" fmla="*/ 0 h 2616591"/>
                  <a:gd name="connsiteX1-143" fmla="*/ 815926 w 2813538"/>
                  <a:gd name="connsiteY1-144" fmla="*/ 1491176 h 2616591"/>
                  <a:gd name="connsiteX2-145" fmla="*/ 0 w 2813538"/>
                  <a:gd name="connsiteY2-146" fmla="*/ 2602523 h 2616591"/>
                  <a:gd name="connsiteX3-147" fmla="*/ 844061 w 2813538"/>
                  <a:gd name="connsiteY3-148" fmla="*/ 1997613 h 2616591"/>
                  <a:gd name="connsiteX4-149" fmla="*/ 2222695 w 2813538"/>
                  <a:gd name="connsiteY4-150" fmla="*/ 2616591 h 2616591"/>
                  <a:gd name="connsiteX5-151" fmla="*/ 1420837 w 2813538"/>
                  <a:gd name="connsiteY5-152" fmla="*/ 1688123 h 2616591"/>
                  <a:gd name="connsiteX6-153" fmla="*/ 2813538 w 2813538"/>
                  <a:gd name="connsiteY6-154" fmla="*/ 1322363 h 2616591"/>
                  <a:gd name="connsiteX7-155" fmla="*/ 1505243 w 2813538"/>
                  <a:gd name="connsiteY7-156" fmla="*/ 1308296 h 2616591"/>
                  <a:gd name="connsiteX8-157" fmla="*/ 1772529 w 2813538"/>
                  <a:gd name="connsiteY8-158" fmla="*/ 309490 h 2616591"/>
                  <a:gd name="connsiteX9-159" fmla="*/ 970671 w 2813538"/>
                  <a:gd name="connsiteY9-160" fmla="*/ 801859 h 2616591"/>
                  <a:gd name="connsiteX10-161" fmla="*/ 900332 w 2813538"/>
                  <a:gd name="connsiteY10-162" fmla="*/ 900333 h 2616591"/>
                  <a:gd name="connsiteX11-163" fmla="*/ 872197 w 2813538"/>
                  <a:gd name="connsiteY11-164" fmla="*/ 984739 h 2616591"/>
                  <a:gd name="connsiteX12-165" fmla="*/ 844061 w 2813538"/>
                  <a:gd name="connsiteY12-166" fmla="*/ 1055077 h 2616591"/>
                  <a:gd name="connsiteX13-167" fmla="*/ 1041009 w 2813538"/>
                  <a:gd name="connsiteY13-168" fmla="*/ 1083213 h 2616591"/>
                  <a:gd name="connsiteX14-169" fmla="*/ 759655 w 2813538"/>
                  <a:gd name="connsiteY14-170" fmla="*/ 1378634 h 2616591"/>
                  <a:gd name="connsiteX0-171" fmla="*/ 506437 w 2813538"/>
                  <a:gd name="connsiteY0-172" fmla="*/ 0 h 2616591"/>
                  <a:gd name="connsiteX1-173" fmla="*/ 815926 w 2813538"/>
                  <a:gd name="connsiteY1-174" fmla="*/ 1491176 h 2616591"/>
                  <a:gd name="connsiteX2-175" fmla="*/ 0 w 2813538"/>
                  <a:gd name="connsiteY2-176" fmla="*/ 2602523 h 2616591"/>
                  <a:gd name="connsiteX3-177" fmla="*/ 844061 w 2813538"/>
                  <a:gd name="connsiteY3-178" fmla="*/ 1997613 h 2616591"/>
                  <a:gd name="connsiteX4-179" fmla="*/ 2222695 w 2813538"/>
                  <a:gd name="connsiteY4-180" fmla="*/ 2616591 h 2616591"/>
                  <a:gd name="connsiteX5-181" fmla="*/ 1420837 w 2813538"/>
                  <a:gd name="connsiteY5-182" fmla="*/ 1688123 h 2616591"/>
                  <a:gd name="connsiteX6-183" fmla="*/ 2813538 w 2813538"/>
                  <a:gd name="connsiteY6-184" fmla="*/ 1322363 h 2616591"/>
                  <a:gd name="connsiteX7-185" fmla="*/ 1505243 w 2813538"/>
                  <a:gd name="connsiteY7-186" fmla="*/ 1308296 h 2616591"/>
                  <a:gd name="connsiteX8-187" fmla="*/ 1772529 w 2813538"/>
                  <a:gd name="connsiteY8-188" fmla="*/ 309490 h 2616591"/>
                  <a:gd name="connsiteX9-189" fmla="*/ 970671 w 2813538"/>
                  <a:gd name="connsiteY9-190" fmla="*/ 801859 h 2616591"/>
                  <a:gd name="connsiteX10-191" fmla="*/ 900332 w 2813538"/>
                  <a:gd name="connsiteY10-192" fmla="*/ 900333 h 2616591"/>
                  <a:gd name="connsiteX11-193" fmla="*/ 872197 w 2813538"/>
                  <a:gd name="connsiteY11-194" fmla="*/ 984739 h 2616591"/>
                  <a:gd name="connsiteX12-195" fmla="*/ 1041009 w 2813538"/>
                  <a:gd name="connsiteY12-196" fmla="*/ 1083213 h 2616591"/>
                  <a:gd name="connsiteX13-197" fmla="*/ 759655 w 2813538"/>
                  <a:gd name="connsiteY13-198" fmla="*/ 1378634 h 2616591"/>
                  <a:gd name="connsiteX0-199" fmla="*/ 506437 w 2813538"/>
                  <a:gd name="connsiteY0-200" fmla="*/ 0 h 2616591"/>
                  <a:gd name="connsiteX1-201" fmla="*/ 815926 w 2813538"/>
                  <a:gd name="connsiteY1-202" fmla="*/ 1491176 h 2616591"/>
                  <a:gd name="connsiteX2-203" fmla="*/ 0 w 2813538"/>
                  <a:gd name="connsiteY2-204" fmla="*/ 2602523 h 2616591"/>
                  <a:gd name="connsiteX3-205" fmla="*/ 844061 w 2813538"/>
                  <a:gd name="connsiteY3-206" fmla="*/ 1997613 h 2616591"/>
                  <a:gd name="connsiteX4-207" fmla="*/ 2222695 w 2813538"/>
                  <a:gd name="connsiteY4-208" fmla="*/ 2616591 h 2616591"/>
                  <a:gd name="connsiteX5-209" fmla="*/ 1420837 w 2813538"/>
                  <a:gd name="connsiteY5-210" fmla="*/ 1688123 h 2616591"/>
                  <a:gd name="connsiteX6-211" fmla="*/ 2813538 w 2813538"/>
                  <a:gd name="connsiteY6-212" fmla="*/ 1322363 h 2616591"/>
                  <a:gd name="connsiteX7-213" fmla="*/ 1505243 w 2813538"/>
                  <a:gd name="connsiteY7-214" fmla="*/ 1308296 h 2616591"/>
                  <a:gd name="connsiteX8-215" fmla="*/ 1772529 w 2813538"/>
                  <a:gd name="connsiteY8-216" fmla="*/ 309490 h 2616591"/>
                  <a:gd name="connsiteX9-217" fmla="*/ 970671 w 2813538"/>
                  <a:gd name="connsiteY9-218" fmla="*/ 801859 h 2616591"/>
                  <a:gd name="connsiteX10-219" fmla="*/ 900332 w 2813538"/>
                  <a:gd name="connsiteY10-220" fmla="*/ 900333 h 2616591"/>
                  <a:gd name="connsiteX11-221" fmla="*/ 1041009 w 2813538"/>
                  <a:gd name="connsiteY11-222" fmla="*/ 1083213 h 2616591"/>
                  <a:gd name="connsiteX12-223" fmla="*/ 759655 w 2813538"/>
                  <a:gd name="connsiteY12-224" fmla="*/ 1378634 h 2616591"/>
                  <a:gd name="connsiteX0-225" fmla="*/ 506437 w 2813538"/>
                  <a:gd name="connsiteY0-226" fmla="*/ 0 h 2616591"/>
                  <a:gd name="connsiteX1-227" fmla="*/ 815926 w 2813538"/>
                  <a:gd name="connsiteY1-228" fmla="*/ 1491176 h 2616591"/>
                  <a:gd name="connsiteX2-229" fmla="*/ 0 w 2813538"/>
                  <a:gd name="connsiteY2-230" fmla="*/ 2602523 h 2616591"/>
                  <a:gd name="connsiteX3-231" fmla="*/ 844061 w 2813538"/>
                  <a:gd name="connsiteY3-232" fmla="*/ 1997613 h 2616591"/>
                  <a:gd name="connsiteX4-233" fmla="*/ 2222695 w 2813538"/>
                  <a:gd name="connsiteY4-234" fmla="*/ 2616591 h 2616591"/>
                  <a:gd name="connsiteX5-235" fmla="*/ 1420837 w 2813538"/>
                  <a:gd name="connsiteY5-236" fmla="*/ 1688123 h 2616591"/>
                  <a:gd name="connsiteX6-237" fmla="*/ 2813538 w 2813538"/>
                  <a:gd name="connsiteY6-238" fmla="*/ 1322363 h 2616591"/>
                  <a:gd name="connsiteX7-239" fmla="*/ 1505243 w 2813538"/>
                  <a:gd name="connsiteY7-240" fmla="*/ 1308296 h 2616591"/>
                  <a:gd name="connsiteX8-241" fmla="*/ 1772529 w 2813538"/>
                  <a:gd name="connsiteY8-242" fmla="*/ 309490 h 2616591"/>
                  <a:gd name="connsiteX9-243" fmla="*/ 970671 w 2813538"/>
                  <a:gd name="connsiteY9-244" fmla="*/ 801859 h 2616591"/>
                  <a:gd name="connsiteX10-245" fmla="*/ 1041009 w 2813538"/>
                  <a:gd name="connsiteY10-246" fmla="*/ 1083213 h 2616591"/>
                  <a:gd name="connsiteX11-247" fmla="*/ 759655 w 2813538"/>
                  <a:gd name="connsiteY11-248" fmla="*/ 1378634 h 2616591"/>
                  <a:gd name="connsiteX0-249" fmla="*/ 506437 w 2813538"/>
                  <a:gd name="connsiteY0-250" fmla="*/ 0 h 2616591"/>
                  <a:gd name="connsiteX1-251" fmla="*/ 815926 w 2813538"/>
                  <a:gd name="connsiteY1-252" fmla="*/ 1491176 h 2616591"/>
                  <a:gd name="connsiteX2-253" fmla="*/ 0 w 2813538"/>
                  <a:gd name="connsiteY2-254" fmla="*/ 2602523 h 2616591"/>
                  <a:gd name="connsiteX3-255" fmla="*/ 844061 w 2813538"/>
                  <a:gd name="connsiteY3-256" fmla="*/ 1997613 h 2616591"/>
                  <a:gd name="connsiteX4-257" fmla="*/ 2222695 w 2813538"/>
                  <a:gd name="connsiteY4-258" fmla="*/ 2616591 h 2616591"/>
                  <a:gd name="connsiteX5-259" fmla="*/ 1420837 w 2813538"/>
                  <a:gd name="connsiteY5-260" fmla="*/ 1688123 h 2616591"/>
                  <a:gd name="connsiteX6-261" fmla="*/ 2813538 w 2813538"/>
                  <a:gd name="connsiteY6-262" fmla="*/ 1322363 h 2616591"/>
                  <a:gd name="connsiteX7-263" fmla="*/ 1505243 w 2813538"/>
                  <a:gd name="connsiteY7-264" fmla="*/ 1308296 h 2616591"/>
                  <a:gd name="connsiteX8-265" fmla="*/ 1772529 w 2813538"/>
                  <a:gd name="connsiteY8-266" fmla="*/ 309490 h 2616591"/>
                  <a:gd name="connsiteX9-267" fmla="*/ 1041009 w 2813538"/>
                  <a:gd name="connsiteY9-268" fmla="*/ 1083213 h 2616591"/>
                  <a:gd name="connsiteX10-269" fmla="*/ 759655 w 2813538"/>
                  <a:gd name="connsiteY10-270" fmla="*/ 1378634 h 261659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2813538" h="2616591">
                    <a:moveTo>
                      <a:pt x="506437" y="0"/>
                    </a:moveTo>
                    <a:lnTo>
                      <a:pt x="815926" y="1491176"/>
                    </a:lnTo>
                    <a:lnTo>
                      <a:pt x="0" y="2602523"/>
                    </a:lnTo>
                    <a:lnTo>
                      <a:pt x="844061" y="1997613"/>
                    </a:lnTo>
                    <a:lnTo>
                      <a:pt x="2222695" y="2616591"/>
                    </a:lnTo>
                    <a:lnTo>
                      <a:pt x="1420837" y="1688123"/>
                    </a:lnTo>
                    <a:lnTo>
                      <a:pt x="2813538" y="1322363"/>
                    </a:lnTo>
                    <a:lnTo>
                      <a:pt x="1505243" y="1308296"/>
                    </a:lnTo>
                    <a:lnTo>
                      <a:pt x="1772529" y="309490"/>
                    </a:lnTo>
                    <a:lnTo>
                      <a:pt x="1041009" y="1083213"/>
                    </a:lnTo>
                    <a:lnTo>
                      <a:pt x="759655" y="1378634"/>
                    </a:lnTo>
                  </a:path>
                </a:pathLst>
              </a:custGeom>
              <a:noFill/>
              <a:ln w="0" cap="rnd">
                <a:solidFill>
                  <a:schemeClr val="bg1">
                    <a:alpha val="39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401106" y="2362196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449370" y="3365842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6870250" y="4665628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619529" y="4644569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139594" y="2032795"/>
                <a:ext cx="79204" cy="792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93569" y="2771004"/>
              <a:ext cx="1219464" cy="1239194"/>
              <a:chOff x="5393569" y="2771004"/>
              <a:chExt cx="1219464" cy="1239194"/>
            </a:xfrm>
            <a:blipFill dpi="0" rotWithShape="1">
              <a:blip r:embed="rId2">
                <a:alphaModFix amt="56000"/>
              </a:blip>
              <a:srcRect/>
              <a:stretch>
                <a:fillRect/>
              </a:stretch>
            </a:blipFill>
          </p:grpSpPr>
          <p:sp>
            <p:nvSpPr>
              <p:cNvPr id="56" name="弦形 55"/>
              <p:cNvSpPr/>
              <p:nvPr/>
            </p:nvSpPr>
            <p:spPr>
              <a:xfrm rot="13028393">
                <a:off x="5393569" y="2825710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弦形 56"/>
              <p:cNvSpPr/>
              <p:nvPr/>
            </p:nvSpPr>
            <p:spPr>
              <a:xfrm rot="12992439" flipH="1">
                <a:off x="5428545" y="2771004"/>
                <a:ext cx="1184488" cy="1184488"/>
              </a:xfrm>
              <a:prstGeom prst="chord">
                <a:avLst>
                  <a:gd name="adj1" fmla="val 5397709"/>
                  <a:gd name="adj2" fmla="val 16169523"/>
                </a:avLst>
              </a:prstGeom>
              <a:grpFill/>
              <a:ln>
                <a:solidFill>
                  <a:schemeClr val="bg1">
                    <a:alpha val="61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0" name="弧形 49"/>
            <p:cNvSpPr/>
            <p:nvPr/>
          </p:nvSpPr>
          <p:spPr>
            <a:xfrm>
              <a:off x="5278629" y="2663989"/>
              <a:ext cx="1420583" cy="1420581"/>
            </a:xfrm>
            <a:prstGeom prst="arc">
              <a:avLst>
                <a:gd name="adj1" fmla="val 16200000"/>
                <a:gd name="adj2" fmla="val 10130720"/>
              </a:avLst>
            </a:prstGeom>
            <a:ln w="9525" cap="rnd">
              <a:solidFill>
                <a:schemeClr val="bg1">
                  <a:alpha val="2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836689" y="3177157"/>
              <a:ext cx="298248" cy="394244"/>
              <a:chOff x="6772962" y="4641498"/>
              <a:chExt cx="191869" cy="253626"/>
            </a:xfrm>
            <a:effectLst>
              <a:outerShdw dist="38100" dir="2700000" algn="tl" rotWithShape="0">
                <a:prstClr val="black">
                  <a:alpha val="21000"/>
                </a:prstClr>
              </a:outerShdw>
            </a:effectLst>
          </p:grpSpPr>
          <p:sp>
            <p:nvSpPr>
              <p:cNvPr id="52" name="Freeform 563"/>
              <p:cNvSpPr/>
              <p:nvPr/>
            </p:nvSpPr>
            <p:spPr bwMode="auto">
              <a:xfrm>
                <a:off x="6772962" y="4828653"/>
                <a:ext cx="66942" cy="66471"/>
              </a:xfrm>
              <a:custGeom>
                <a:avLst/>
                <a:gdLst>
                  <a:gd name="T0" fmla="*/ 60 w 60"/>
                  <a:gd name="T1" fmla="*/ 32 h 60"/>
                  <a:gd name="T2" fmla="*/ 28 w 60"/>
                  <a:gd name="T3" fmla="*/ 60 h 60"/>
                  <a:gd name="T4" fmla="*/ 0 w 60"/>
                  <a:gd name="T5" fmla="*/ 30 h 60"/>
                  <a:gd name="T6" fmla="*/ 28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5" y="60"/>
                      <a:pt x="28" y="60"/>
                    </a:cubicBezTo>
                    <a:cubicBezTo>
                      <a:pt x="11" y="60"/>
                      <a:pt x="0" y="47"/>
                      <a:pt x="0" y="30"/>
                    </a:cubicBezTo>
                    <a:cubicBezTo>
                      <a:pt x="0" y="14"/>
                      <a:pt x="11" y="0"/>
                      <a:pt x="28" y="0"/>
                    </a:cubicBezTo>
                    <a:cubicBezTo>
                      <a:pt x="33" y="0"/>
                      <a:pt x="55" y="0"/>
                      <a:pt x="60" y="0"/>
                    </a:cubicBezTo>
                    <a:cubicBezTo>
                      <a:pt x="60" y="10"/>
                      <a:pt x="60" y="21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564"/>
              <p:cNvSpPr/>
              <p:nvPr/>
            </p:nvSpPr>
            <p:spPr bwMode="auto">
              <a:xfrm>
                <a:off x="6897889" y="4783868"/>
                <a:ext cx="66942" cy="66942"/>
              </a:xfrm>
              <a:custGeom>
                <a:avLst/>
                <a:gdLst>
                  <a:gd name="T0" fmla="*/ 60 w 60"/>
                  <a:gd name="T1" fmla="*/ 32 h 60"/>
                  <a:gd name="T2" fmla="*/ 32 w 60"/>
                  <a:gd name="T3" fmla="*/ 60 h 60"/>
                  <a:gd name="T4" fmla="*/ 0 w 60"/>
                  <a:gd name="T5" fmla="*/ 30 h 60"/>
                  <a:gd name="T6" fmla="*/ 32 w 60"/>
                  <a:gd name="T7" fmla="*/ 0 h 60"/>
                  <a:gd name="T8" fmla="*/ 60 w 60"/>
                  <a:gd name="T9" fmla="*/ 0 h 60"/>
                  <a:gd name="T10" fmla="*/ 60 w 60"/>
                  <a:gd name="T11" fmla="*/ 3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60">
                    <a:moveTo>
                      <a:pt x="60" y="32"/>
                    </a:moveTo>
                    <a:cubicBezTo>
                      <a:pt x="60" y="47"/>
                      <a:pt x="49" y="60"/>
                      <a:pt x="32" y="60"/>
                    </a:cubicBezTo>
                    <a:cubicBezTo>
                      <a:pt x="15" y="60"/>
                      <a:pt x="0" y="47"/>
                      <a:pt x="0" y="30"/>
                    </a:cubicBezTo>
                    <a:cubicBezTo>
                      <a:pt x="0" y="14"/>
                      <a:pt x="15" y="0"/>
                      <a:pt x="32" y="0"/>
                    </a:cubicBezTo>
                    <a:cubicBezTo>
                      <a:pt x="37" y="0"/>
                      <a:pt x="55" y="0"/>
                      <a:pt x="60" y="0"/>
                    </a:cubicBezTo>
                    <a:cubicBezTo>
                      <a:pt x="60" y="10"/>
                      <a:pt x="60" y="22"/>
                      <a:pt x="60" y="32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565"/>
              <p:cNvSpPr/>
              <p:nvPr/>
            </p:nvSpPr>
            <p:spPr bwMode="auto">
              <a:xfrm>
                <a:off x="6839904" y="4641498"/>
                <a:ext cx="124927" cy="197997"/>
              </a:xfrm>
              <a:custGeom>
                <a:avLst/>
                <a:gdLst>
                  <a:gd name="T0" fmla="*/ 0 w 265"/>
                  <a:gd name="T1" fmla="*/ 420 h 420"/>
                  <a:gd name="T2" fmla="*/ 0 w 265"/>
                  <a:gd name="T3" fmla="*/ 104 h 420"/>
                  <a:gd name="T4" fmla="*/ 265 w 265"/>
                  <a:gd name="T5" fmla="*/ 0 h 420"/>
                  <a:gd name="T6" fmla="*/ 265 w 265"/>
                  <a:gd name="T7" fmla="*/ 3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5" h="420">
                    <a:moveTo>
                      <a:pt x="0" y="420"/>
                    </a:moveTo>
                    <a:lnTo>
                      <a:pt x="0" y="104"/>
                    </a:lnTo>
                    <a:lnTo>
                      <a:pt x="265" y="0"/>
                    </a:lnTo>
                    <a:lnTo>
                      <a:pt x="265" y="347"/>
                    </a:lnTo>
                  </a:path>
                </a:pathLst>
              </a:cu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Line 566"/>
              <p:cNvSpPr>
                <a:spLocks noChangeShapeType="1"/>
              </p:cNvSpPr>
              <p:nvPr/>
            </p:nvSpPr>
            <p:spPr bwMode="auto">
              <a:xfrm flipV="1">
                <a:off x="6839904" y="4685812"/>
                <a:ext cx="124927" cy="49028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alpha val="74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71" name="等腰三角形 70"/>
          <p:cNvSpPr/>
          <p:nvPr/>
        </p:nvSpPr>
        <p:spPr>
          <a:xfrm rot="9640313">
            <a:off x="6093420" y="2956846"/>
            <a:ext cx="883498" cy="761638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等腰三角形 71"/>
          <p:cNvSpPr/>
          <p:nvPr/>
        </p:nvSpPr>
        <p:spPr>
          <a:xfrm rot="15300000">
            <a:off x="6611294" y="2895207"/>
            <a:ext cx="425408" cy="366732"/>
          </a:xfrm>
          <a:prstGeom prst="triangle">
            <a:avLst/>
          </a:prstGeom>
          <a:noFill/>
          <a:ln>
            <a:solidFill>
              <a:schemeClr val="bg1">
                <a:alpha val="43000"/>
              </a:schemeClr>
            </a:solidFill>
          </a:ln>
          <a:effectLst>
            <a:outerShdw dist="38100" dir="2700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836643" y="4874438"/>
            <a:ext cx="445689" cy="445688"/>
            <a:chOff x="1305228" y="-2128087"/>
            <a:chExt cx="1293147" cy="1293147"/>
          </a:xfrm>
          <a:effectLst>
            <a:outerShdw dist="762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6" name="八角星 35"/>
            <p:cNvSpPr/>
            <p:nvPr/>
          </p:nvSpPr>
          <p:spPr>
            <a:xfrm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八角星 36"/>
            <p:cNvSpPr/>
            <p:nvPr/>
          </p:nvSpPr>
          <p:spPr>
            <a:xfrm rot="20278492">
              <a:off x="1305228" y="-2128087"/>
              <a:ext cx="1293147" cy="1293147"/>
            </a:xfrm>
            <a:prstGeom prst="star8">
              <a:avLst>
                <a:gd name="adj" fmla="val 46339"/>
              </a:avLst>
            </a:prstGeom>
            <a:noFill/>
            <a:ln w="3175">
              <a:solidFill>
                <a:schemeClr val="bg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" name="文本框 39" descr="章节标题1"/>
          <p:cNvSpPr txBox="1"/>
          <p:nvPr/>
        </p:nvSpPr>
        <p:spPr>
          <a:xfrm>
            <a:off x="3171033" y="2603903"/>
            <a:ext cx="414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Segoe UI" panose="020B0502040204020203" pitchFamily="34" charset="0"/>
              </a:rPr>
              <a:t>类图设计</a:t>
            </a:r>
            <a:endParaRPr kumimoji="0" lang="zh-CN" altLang="en-US" sz="36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3" name="文本框 72" descr="章节概要1"/>
          <p:cNvSpPr txBox="1"/>
          <p:nvPr/>
        </p:nvSpPr>
        <p:spPr>
          <a:xfrm>
            <a:off x="3200286" y="3259364"/>
            <a:ext cx="4545775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1200" spc="1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Segoe UI Light" panose="020B0502040204020203" pitchFamily="34" charset="0"/>
              </a:rPr>
              <a:t>好的设计，是成功的基础</a:t>
            </a:r>
            <a:endParaRPr lang="zh-CN" altLang="en-US" sz="1200" spc="1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0"/>
          <p:cNvSpPr/>
          <p:nvPr/>
        </p:nvSpPr>
        <p:spPr>
          <a:xfrm flipH="1" flipV="1">
            <a:off x="19664" y="0"/>
            <a:ext cx="12152671" cy="6858000"/>
          </a:xfrm>
          <a:custGeom>
            <a:avLst/>
            <a:gdLst>
              <a:gd name="connsiteX0" fmla="*/ 0 w 12152671"/>
              <a:gd name="connsiteY0" fmla="*/ 0 h 5218523"/>
              <a:gd name="connsiteX1" fmla="*/ 437942 w 12152671"/>
              <a:gd name="connsiteY1" fmla="*/ 9453 h 5218523"/>
              <a:gd name="connsiteX2" fmla="*/ 11878625 w 12152671"/>
              <a:gd name="connsiteY2" fmla="*/ 2246767 h 5218523"/>
              <a:gd name="connsiteX3" fmla="*/ 12152671 w 12152671"/>
              <a:gd name="connsiteY3" fmla="*/ 2410130 h 5218523"/>
              <a:gd name="connsiteX4" fmla="*/ 12152671 w 12152671"/>
              <a:gd name="connsiteY4" fmla="*/ 5218523 h 5218523"/>
              <a:gd name="connsiteX5" fmla="*/ 0 w 12152671"/>
              <a:gd name="connsiteY5" fmla="*/ 5218523 h 521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671" h="5218523">
                <a:moveTo>
                  <a:pt x="0" y="0"/>
                </a:moveTo>
                <a:lnTo>
                  <a:pt x="437942" y="9453"/>
                </a:lnTo>
                <a:cubicBezTo>
                  <a:pt x="5451473" y="153987"/>
                  <a:pt x="9707937" y="1025486"/>
                  <a:pt x="11878625" y="2246767"/>
                </a:cubicBezTo>
                <a:lnTo>
                  <a:pt x="12152671" y="2410130"/>
                </a:lnTo>
                <a:lnTo>
                  <a:pt x="12152671" y="5218523"/>
                </a:lnTo>
                <a:lnTo>
                  <a:pt x="0" y="5218523"/>
                </a:lnTo>
                <a:close/>
              </a:path>
            </a:pathLst>
          </a:custGeom>
          <a:gradFill>
            <a:gsLst>
              <a:gs pos="0">
                <a:srgbClr val="4CBDA4">
                  <a:alpha val="0"/>
                </a:srgbClr>
              </a:gs>
              <a:gs pos="49000">
                <a:srgbClr val="4CBDA4">
                  <a:lumMod val="96000"/>
                  <a:lumOff val="4000"/>
                  <a:alpha val="2000"/>
                </a:srgbClr>
              </a:gs>
              <a:gs pos="70000">
                <a:srgbClr val="4CBDA4">
                  <a:alpha val="29000"/>
                </a:srgbClr>
              </a:gs>
              <a:gs pos="100000">
                <a:srgbClr val="4CBDA4">
                  <a:lumMod val="70000"/>
                  <a:alpha val="73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ti 字体规范">
      <a:majorFont>
        <a:latin typeface="Segoe UI Black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WPS 演示</Application>
  <PresentationFormat>宽屏</PresentationFormat>
  <Paragraphs>145</Paragraphs>
  <Slides>18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微软雅黑 Light</vt:lpstr>
      <vt:lpstr>方正黑体简体</vt:lpstr>
      <vt:lpstr>Calibri</vt:lpstr>
      <vt:lpstr>Segoe UI Light</vt:lpstr>
      <vt:lpstr>华文行楷</vt:lpstr>
      <vt:lpstr>Segoe UI</vt:lpstr>
      <vt:lpstr>Segoe UI Light</vt:lpstr>
      <vt:lpstr>方正兰亭超细黑简体</vt:lpstr>
      <vt:lpstr>Impact</vt:lpstr>
      <vt:lpstr>幼圆</vt:lpstr>
      <vt:lpstr>微软雅黑</vt:lpstr>
      <vt:lpstr>Arial Unicode MS</vt:lpstr>
      <vt:lpstr>Segoe UI Black</vt:lpstr>
      <vt:lpstr>等线</vt:lpstr>
      <vt:lpstr>Calibri Light</vt:lpstr>
      <vt:lpstr>Calibri</vt:lpstr>
      <vt:lpstr>Office 主题</vt:lpstr>
      <vt:lpstr>2_Office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004</dc:title>
  <dc:creator>小铺 PPT</dc:creator>
  <cp:lastModifiedBy>。</cp:lastModifiedBy>
  <cp:revision>41</cp:revision>
  <dcterms:created xsi:type="dcterms:W3CDTF">2018-10-14T08:45:00Z</dcterms:created>
  <dcterms:modified xsi:type="dcterms:W3CDTF">2019-01-04T03:06:13Z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